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59" r:id="rId3"/>
    <p:sldId id="262" r:id="rId4"/>
    <p:sldId id="263" r:id="rId5"/>
    <p:sldId id="267" r:id="rId6"/>
    <p:sldId id="265" r:id="rId7"/>
    <p:sldId id="271" r:id="rId8"/>
    <p:sldId id="277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92CB8B-C081-46FF-B52E-570684C3341C}">
  <a:tblStyle styleId="{CD92CB8B-C081-46FF-B52E-570684C334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C3F156A-DC7E-4B45-A705-3C50DB45559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0194fb7f99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0194fb7f99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042044015f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2042044015f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3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9422058">
            <a:off x="782725" y="145860"/>
            <a:ext cx="899313" cy="2002301"/>
            <a:chOff x="1092600" y="942825"/>
            <a:chExt cx="966650" cy="2152225"/>
          </a:xfrm>
        </p:grpSpPr>
        <p:sp>
          <p:nvSpPr>
            <p:cNvPr id="11" name="Google Shape;11;p2"/>
            <p:cNvSpPr/>
            <p:nvPr/>
          </p:nvSpPr>
          <p:spPr>
            <a:xfrm>
              <a:off x="1092600" y="942825"/>
              <a:ext cx="966650" cy="2152225"/>
            </a:xfrm>
            <a:custGeom>
              <a:avLst/>
              <a:gdLst/>
              <a:ahLst/>
              <a:cxnLst/>
              <a:rect l="l" t="t" r="r" b="b"/>
              <a:pathLst>
                <a:path w="38666" h="86089" extrusionOk="0">
                  <a:moveTo>
                    <a:pt x="17309" y="328"/>
                  </a:moveTo>
                  <a:cubicBezTo>
                    <a:pt x="17754" y="770"/>
                    <a:pt x="17604" y="1315"/>
                    <a:pt x="17703" y="1808"/>
                  </a:cubicBezTo>
                  <a:cubicBezTo>
                    <a:pt x="17999" y="3090"/>
                    <a:pt x="18196" y="4420"/>
                    <a:pt x="18346" y="5753"/>
                  </a:cubicBezTo>
                  <a:cubicBezTo>
                    <a:pt x="18492" y="6787"/>
                    <a:pt x="18543" y="7872"/>
                    <a:pt x="18394" y="8909"/>
                  </a:cubicBezTo>
                  <a:cubicBezTo>
                    <a:pt x="18196" y="10831"/>
                    <a:pt x="17802" y="12705"/>
                    <a:pt x="17458" y="14579"/>
                  </a:cubicBezTo>
                  <a:cubicBezTo>
                    <a:pt x="17458" y="14532"/>
                    <a:pt x="17407" y="14532"/>
                    <a:pt x="17360" y="14532"/>
                  </a:cubicBezTo>
                  <a:cubicBezTo>
                    <a:pt x="17064" y="12460"/>
                    <a:pt x="16669" y="10436"/>
                    <a:pt x="16373" y="8365"/>
                  </a:cubicBezTo>
                  <a:cubicBezTo>
                    <a:pt x="16026" y="6195"/>
                    <a:pt x="15829" y="4025"/>
                    <a:pt x="16421" y="1855"/>
                  </a:cubicBezTo>
                  <a:cubicBezTo>
                    <a:pt x="16618" y="1315"/>
                    <a:pt x="16717" y="723"/>
                    <a:pt x="17309" y="328"/>
                  </a:cubicBezTo>
                  <a:close/>
                  <a:moveTo>
                    <a:pt x="26040" y="6246"/>
                  </a:moveTo>
                  <a:cubicBezTo>
                    <a:pt x="26434" y="6392"/>
                    <a:pt x="26383" y="6688"/>
                    <a:pt x="26434" y="6984"/>
                  </a:cubicBezTo>
                  <a:cubicBezTo>
                    <a:pt x="26482" y="7872"/>
                    <a:pt x="26237" y="8661"/>
                    <a:pt x="25941" y="9450"/>
                  </a:cubicBezTo>
                  <a:cubicBezTo>
                    <a:pt x="25101" y="11474"/>
                    <a:pt x="24213" y="13545"/>
                    <a:pt x="23325" y="15565"/>
                  </a:cubicBezTo>
                  <a:cubicBezTo>
                    <a:pt x="23128" y="16058"/>
                    <a:pt x="22785" y="16504"/>
                    <a:pt x="22438" y="16899"/>
                  </a:cubicBezTo>
                  <a:cubicBezTo>
                    <a:pt x="21747" y="17688"/>
                    <a:pt x="21009" y="18378"/>
                    <a:pt x="20220" y="19069"/>
                  </a:cubicBezTo>
                  <a:cubicBezTo>
                    <a:pt x="20662" y="17787"/>
                    <a:pt x="21155" y="16504"/>
                    <a:pt x="21601" y="15222"/>
                  </a:cubicBezTo>
                  <a:cubicBezTo>
                    <a:pt x="22292" y="13447"/>
                    <a:pt x="22931" y="11620"/>
                    <a:pt x="23672" y="9844"/>
                  </a:cubicBezTo>
                  <a:cubicBezTo>
                    <a:pt x="23968" y="9008"/>
                    <a:pt x="24410" y="8120"/>
                    <a:pt x="24805" y="7331"/>
                  </a:cubicBezTo>
                  <a:cubicBezTo>
                    <a:pt x="25152" y="6688"/>
                    <a:pt x="25448" y="6491"/>
                    <a:pt x="26040" y="6246"/>
                  </a:cubicBezTo>
                  <a:close/>
                  <a:moveTo>
                    <a:pt x="8877" y="6739"/>
                  </a:moveTo>
                  <a:cubicBezTo>
                    <a:pt x="9122" y="7035"/>
                    <a:pt x="9370" y="7233"/>
                    <a:pt x="9469" y="7430"/>
                  </a:cubicBezTo>
                  <a:cubicBezTo>
                    <a:pt x="10503" y="9549"/>
                    <a:pt x="11738" y="11573"/>
                    <a:pt x="12180" y="13940"/>
                  </a:cubicBezTo>
                  <a:cubicBezTo>
                    <a:pt x="12428" y="15222"/>
                    <a:pt x="12574" y="16504"/>
                    <a:pt x="12673" y="17787"/>
                  </a:cubicBezTo>
                  <a:cubicBezTo>
                    <a:pt x="12870" y="20398"/>
                    <a:pt x="13067" y="23014"/>
                    <a:pt x="14204" y="25429"/>
                  </a:cubicBezTo>
                  <a:cubicBezTo>
                    <a:pt x="14251" y="25480"/>
                    <a:pt x="14251" y="25579"/>
                    <a:pt x="14251" y="25725"/>
                  </a:cubicBezTo>
                  <a:cubicBezTo>
                    <a:pt x="14204" y="25677"/>
                    <a:pt x="14152" y="25677"/>
                    <a:pt x="14105" y="25677"/>
                  </a:cubicBezTo>
                  <a:cubicBezTo>
                    <a:pt x="12969" y="24146"/>
                    <a:pt x="11836" y="22667"/>
                    <a:pt x="10751" y="21140"/>
                  </a:cubicBezTo>
                  <a:cubicBezTo>
                    <a:pt x="9615" y="19609"/>
                    <a:pt x="9122" y="17787"/>
                    <a:pt x="8779" y="15960"/>
                  </a:cubicBezTo>
                  <a:cubicBezTo>
                    <a:pt x="8384" y="13644"/>
                    <a:pt x="8234" y="11324"/>
                    <a:pt x="8333" y="9008"/>
                  </a:cubicBezTo>
                  <a:cubicBezTo>
                    <a:pt x="8384" y="8464"/>
                    <a:pt x="8431" y="7970"/>
                    <a:pt x="8530" y="7477"/>
                  </a:cubicBezTo>
                  <a:cubicBezTo>
                    <a:pt x="8581" y="7280"/>
                    <a:pt x="8727" y="7083"/>
                    <a:pt x="8877" y="6739"/>
                  </a:cubicBezTo>
                  <a:close/>
                  <a:moveTo>
                    <a:pt x="27267" y="18822"/>
                  </a:moveTo>
                  <a:cubicBezTo>
                    <a:pt x="27392" y="18822"/>
                    <a:pt x="27513" y="18865"/>
                    <a:pt x="27618" y="18970"/>
                  </a:cubicBezTo>
                  <a:cubicBezTo>
                    <a:pt x="27815" y="19167"/>
                    <a:pt x="27914" y="19511"/>
                    <a:pt x="27914" y="19807"/>
                  </a:cubicBezTo>
                  <a:cubicBezTo>
                    <a:pt x="27914" y="20300"/>
                    <a:pt x="27764" y="20746"/>
                    <a:pt x="27618" y="21187"/>
                  </a:cubicBezTo>
                  <a:cubicBezTo>
                    <a:pt x="27322" y="22028"/>
                    <a:pt x="26975" y="22817"/>
                    <a:pt x="26632" y="23606"/>
                  </a:cubicBezTo>
                  <a:cubicBezTo>
                    <a:pt x="25842" y="25330"/>
                    <a:pt x="25002" y="27007"/>
                    <a:pt x="24264" y="28735"/>
                  </a:cubicBezTo>
                  <a:cubicBezTo>
                    <a:pt x="23475" y="30609"/>
                    <a:pt x="22339" y="32234"/>
                    <a:pt x="20812" y="33568"/>
                  </a:cubicBezTo>
                  <a:cubicBezTo>
                    <a:pt x="20220" y="34109"/>
                    <a:pt x="19628" y="34653"/>
                    <a:pt x="18985" y="35194"/>
                  </a:cubicBezTo>
                  <a:lnTo>
                    <a:pt x="18839" y="35048"/>
                  </a:lnTo>
                  <a:cubicBezTo>
                    <a:pt x="19281" y="34010"/>
                    <a:pt x="19628" y="32976"/>
                    <a:pt x="20122" y="31990"/>
                  </a:cubicBezTo>
                  <a:cubicBezTo>
                    <a:pt x="21155" y="29721"/>
                    <a:pt x="22142" y="27401"/>
                    <a:pt x="22931" y="24987"/>
                  </a:cubicBezTo>
                  <a:cubicBezTo>
                    <a:pt x="23523" y="23259"/>
                    <a:pt x="24410" y="21633"/>
                    <a:pt x="25547" y="20154"/>
                  </a:cubicBezTo>
                  <a:cubicBezTo>
                    <a:pt x="25890" y="19708"/>
                    <a:pt x="26336" y="19365"/>
                    <a:pt x="26778" y="19017"/>
                  </a:cubicBezTo>
                  <a:cubicBezTo>
                    <a:pt x="26921" y="18903"/>
                    <a:pt x="27097" y="18822"/>
                    <a:pt x="27267" y="18822"/>
                  </a:cubicBezTo>
                  <a:close/>
                  <a:moveTo>
                    <a:pt x="7544" y="22667"/>
                  </a:moveTo>
                  <a:cubicBezTo>
                    <a:pt x="7792" y="22916"/>
                    <a:pt x="7990" y="23061"/>
                    <a:pt x="8187" y="23259"/>
                  </a:cubicBezTo>
                  <a:cubicBezTo>
                    <a:pt x="9023" y="24395"/>
                    <a:pt x="9568" y="25677"/>
                    <a:pt x="9962" y="27007"/>
                  </a:cubicBezTo>
                  <a:cubicBezTo>
                    <a:pt x="10601" y="29327"/>
                    <a:pt x="11193" y="31643"/>
                    <a:pt x="11836" y="33963"/>
                  </a:cubicBezTo>
                  <a:cubicBezTo>
                    <a:pt x="12180" y="35245"/>
                    <a:pt x="12574" y="36527"/>
                    <a:pt x="12921" y="37809"/>
                  </a:cubicBezTo>
                  <a:cubicBezTo>
                    <a:pt x="11935" y="36724"/>
                    <a:pt x="11047" y="35541"/>
                    <a:pt x="10357" y="34207"/>
                  </a:cubicBezTo>
                  <a:cubicBezTo>
                    <a:pt x="9714" y="32925"/>
                    <a:pt x="9370" y="31497"/>
                    <a:pt x="9023" y="30065"/>
                  </a:cubicBezTo>
                  <a:cubicBezTo>
                    <a:pt x="8530" y="28045"/>
                    <a:pt x="7938" y="26021"/>
                    <a:pt x="7445" y="24000"/>
                  </a:cubicBezTo>
                  <a:cubicBezTo>
                    <a:pt x="7299" y="23606"/>
                    <a:pt x="7248" y="23160"/>
                    <a:pt x="7544" y="22667"/>
                  </a:cubicBezTo>
                  <a:close/>
                  <a:moveTo>
                    <a:pt x="29243" y="30313"/>
                  </a:moveTo>
                  <a:cubicBezTo>
                    <a:pt x="29737" y="31051"/>
                    <a:pt x="29689" y="31741"/>
                    <a:pt x="29492" y="32384"/>
                  </a:cubicBezTo>
                  <a:cubicBezTo>
                    <a:pt x="28750" y="35146"/>
                    <a:pt x="27519" y="37612"/>
                    <a:pt x="25645" y="39731"/>
                  </a:cubicBezTo>
                  <a:cubicBezTo>
                    <a:pt x="24410" y="41163"/>
                    <a:pt x="23081" y="42445"/>
                    <a:pt x="21798" y="43826"/>
                  </a:cubicBezTo>
                  <a:cubicBezTo>
                    <a:pt x="21009" y="44662"/>
                    <a:pt x="20169" y="45503"/>
                    <a:pt x="19380" y="46391"/>
                  </a:cubicBezTo>
                  <a:lnTo>
                    <a:pt x="19380" y="46391"/>
                  </a:lnTo>
                  <a:cubicBezTo>
                    <a:pt x="19826" y="44615"/>
                    <a:pt x="20220" y="42887"/>
                    <a:pt x="20662" y="41163"/>
                  </a:cubicBezTo>
                  <a:cubicBezTo>
                    <a:pt x="21404" y="38302"/>
                    <a:pt x="22931" y="35884"/>
                    <a:pt x="24903" y="33714"/>
                  </a:cubicBezTo>
                  <a:cubicBezTo>
                    <a:pt x="25495" y="33024"/>
                    <a:pt x="26138" y="32333"/>
                    <a:pt x="26829" y="31694"/>
                  </a:cubicBezTo>
                  <a:cubicBezTo>
                    <a:pt x="27223" y="31248"/>
                    <a:pt x="27717" y="30905"/>
                    <a:pt x="28257" y="30609"/>
                  </a:cubicBezTo>
                  <a:cubicBezTo>
                    <a:pt x="28553" y="30459"/>
                    <a:pt x="28900" y="30412"/>
                    <a:pt x="29243" y="30313"/>
                  </a:cubicBezTo>
                  <a:close/>
                  <a:moveTo>
                    <a:pt x="737" y="33549"/>
                  </a:moveTo>
                  <a:cubicBezTo>
                    <a:pt x="1237" y="33549"/>
                    <a:pt x="1573" y="33805"/>
                    <a:pt x="1874" y="34061"/>
                  </a:cubicBezTo>
                  <a:cubicBezTo>
                    <a:pt x="2908" y="34949"/>
                    <a:pt x="3894" y="35837"/>
                    <a:pt x="4833" y="36823"/>
                  </a:cubicBezTo>
                  <a:cubicBezTo>
                    <a:pt x="6806" y="39040"/>
                    <a:pt x="8483" y="41506"/>
                    <a:pt x="9962" y="44122"/>
                  </a:cubicBezTo>
                  <a:cubicBezTo>
                    <a:pt x="11095" y="46095"/>
                    <a:pt x="12132" y="48115"/>
                    <a:pt x="13217" y="50139"/>
                  </a:cubicBezTo>
                  <a:lnTo>
                    <a:pt x="14697" y="52948"/>
                  </a:lnTo>
                  <a:cubicBezTo>
                    <a:pt x="12231" y="51125"/>
                    <a:pt x="9714" y="49448"/>
                    <a:pt x="7792" y="47030"/>
                  </a:cubicBezTo>
                  <a:cubicBezTo>
                    <a:pt x="5571" y="44221"/>
                    <a:pt x="3598" y="41262"/>
                    <a:pt x="1921" y="38054"/>
                  </a:cubicBezTo>
                  <a:cubicBezTo>
                    <a:pt x="1282" y="36823"/>
                    <a:pt x="789" y="35541"/>
                    <a:pt x="493" y="34160"/>
                  </a:cubicBezTo>
                  <a:lnTo>
                    <a:pt x="493" y="33568"/>
                  </a:lnTo>
                  <a:cubicBezTo>
                    <a:pt x="579" y="33555"/>
                    <a:pt x="660" y="33549"/>
                    <a:pt x="737" y="33549"/>
                  </a:cubicBezTo>
                  <a:close/>
                  <a:moveTo>
                    <a:pt x="33879" y="36969"/>
                  </a:moveTo>
                  <a:cubicBezTo>
                    <a:pt x="34570" y="37513"/>
                    <a:pt x="34570" y="38204"/>
                    <a:pt x="34424" y="38843"/>
                  </a:cubicBezTo>
                  <a:cubicBezTo>
                    <a:pt x="33931" y="40966"/>
                    <a:pt x="33141" y="42986"/>
                    <a:pt x="32202" y="44911"/>
                  </a:cubicBezTo>
                  <a:cubicBezTo>
                    <a:pt x="30873" y="47819"/>
                    <a:pt x="28703" y="49989"/>
                    <a:pt x="26138" y="51815"/>
                  </a:cubicBezTo>
                  <a:cubicBezTo>
                    <a:pt x="24757" y="52750"/>
                    <a:pt x="23424" y="53737"/>
                    <a:pt x="22094" y="54723"/>
                  </a:cubicBezTo>
                  <a:lnTo>
                    <a:pt x="21944" y="54723"/>
                  </a:lnTo>
                  <a:cubicBezTo>
                    <a:pt x="21944" y="54676"/>
                    <a:pt x="21897" y="54577"/>
                    <a:pt x="21944" y="54526"/>
                  </a:cubicBezTo>
                  <a:cubicBezTo>
                    <a:pt x="22832" y="52013"/>
                    <a:pt x="23917" y="49645"/>
                    <a:pt x="25397" y="47476"/>
                  </a:cubicBezTo>
                  <a:cubicBezTo>
                    <a:pt x="26778" y="45503"/>
                    <a:pt x="28111" y="43530"/>
                    <a:pt x="29492" y="41605"/>
                  </a:cubicBezTo>
                  <a:cubicBezTo>
                    <a:pt x="30328" y="40323"/>
                    <a:pt x="31117" y="39040"/>
                    <a:pt x="32254" y="38007"/>
                  </a:cubicBezTo>
                  <a:cubicBezTo>
                    <a:pt x="32498" y="37758"/>
                    <a:pt x="32794" y="37513"/>
                    <a:pt x="33141" y="37265"/>
                  </a:cubicBezTo>
                  <a:cubicBezTo>
                    <a:pt x="33339" y="37119"/>
                    <a:pt x="33635" y="37068"/>
                    <a:pt x="33879" y="36969"/>
                  </a:cubicBezTo>
                  <a:close/>
                  <a:moveTo>
                    <a:pt x="1973" y="51914"/>
                  </a:moveTo>
                  <a:lnTo>
                    <a:pt x="1973" y="51914"/>
                  </a:lnTo>
                  <a:cubicBezTo>
                    <a:pt x="2170" y="51961"/>
                    <a:pt x="2466" y="51914"/>
                    <a:pt x="2663" y="52013"/>
                  </a:cubicBezTo>
                  <a:cubicBezTo>
                    <a:pt x="3156" y="52159"/>
                    <a:pt x="3650" y="52309"/>
                    <a:pt x="4091" y="52553"/>
                  </a:cubicBezTo>
                  <a:cubicBezTo>
                    <a:pt x="7496" y="54526"/>
                    <a:pt x="10653" y="56747"/>
                    <a:pt x="13217" y="59754"/>
                  </a:cubicBezTo>
                  <a:cubicBezTo>
                    <a:pt x="14941" y="61726"/>
                    <a:pt x="16472" y="63849"/>
                    <a:pt x="17853" y="66066"/>
                  </a:cubicBezTo>
                  <a:cubicBezTo>
                    <a:pt x="18492" y="67104"/>
                    <a:pt x="19084" y="68137"/>
                    <a:pt x="19676" y="69175"/>
                  </a:cubicBezTo>
                  <a:cubicBezTo>
                    <a:pt x="19826" y="69420"/>
                    <a:pt x="19924" y="69617"/>
                    <a:pt x="20023" y="69866"/>
                  </a:cubicBezTo>
                  <a:lnTo>
                    <a:pt x="19972" y="69913"/>
                  </a:lnTo>
                  <a:cubicBezTo>
                    <a:pt x="19873" y="69866"/>
                    <a:pt x="19774" y="69814"/>
                    <a:pt x="19676" y="69716"/>
                  </a:cubicBezTo>
                  <a:cubicBezTo>
                    <a:pt x="17999" y="68287"/>
                    <a:pt x="16224" y="67052"/>
                    <a:pt x="14350" y="65920"/>
                  </a:cubicBezTo>
                  <a:cubicBezTo>
                    <a:pt x="11836" y="64342"/>
                    <a:pt x="9765" y="62369"/>
                    <a:pt x="7938" y="60049"/>
                  </a:cubicBezTo>
                  <a:cubicBezTo>
                    <a:pt x="6360" y="58128"/>
                    <a:pt x="4735" y="56301"/>
                    <a:pt x="3156" y="54380"/>
                  </a:cubicBezTo>
                  <a:cubicBezTo>
                    <a:pt x="2711" y="53934"/>
                    <a:pt x="2367" y="53394"/>
                    <a:pt x="2071" y="52849"/>
                  </a:cubicBezTo>
                  <a:cubicBezTo>
                    <a:pt x="1874" y="52605"/>
                    <a:pt x="1724" y="52309"/>
                    <a:pt x="1973" y="51914"/>
                  </a:cubicBezTo>
                  <a:close/>
                  <a:moveTo>
                    <a:pt x="37825" y="44761"/>
                  </a:moveTo>
                  <a:cubicBezTo>
                    <a:pt x="38219" y="45057"/>
                    <a:pt x="38219" y="45353"/>
                    <a:pt x="38271" y="45700"/>
                  </a:cubicBezTo>
                  <a:cubicBezTo>
                    <a:pt x="38318" y="46982"/>
                    <a:pt x="38073" y="48213"/>
                    <a:pt x="37726" y="49448"/>
                  </a:cubicBezTo>
                  <a:cubicBezTo>
                    <a:pt x="36396" y="53788"/>
                    <a:pt x="34325" y="57733"/>
                    <a:pt x="31709" y="61430"/>
                  </a:cubicBezTo>
                  <a:cubicBezTo>
                    <a:pt x="29887" y="63995"/>
                    <a:pt x="28308" y="66709"/>
                    <a:pt x="27369" y="69767"/>
                  </a:cubicBezTo>
                  <a:lnTo>
                    <a:pt x="27172" y="70161"/>
                  </a:lnTo>
                  <a:cubicBezTo>
                    <a:pt x="27125" y="69913"/>
                    <a:pt x="27073" y="69767"/>
                    <a:pt x="27125" y="69617"/>
                  </a:cubicBezTo>
                  <a:cubicBezTo>
                    <a:pt x="27519" y="66954"/>
                    <a:pt x="27717" y="64243"/>
                    <a:pt x="28506" y="61628"/>
                  </a:cubicBezTo>
                  <a:cubicBezTo>
                    <a:pt x="28948" y="60101"/>
                    <a:pt x="29492" y="58523"/>
                    <a:pt x="30182" y="57090"/>
                  </a:cubicBezTo>
                  <a:cubicBezTo>
                    <a:pt x="31859" y="53638"/>
                    <a:pt x="33733" y="50336"/>
                    <a:pt x="35753" y="47180"/>
                  </a:cubicBezTo>
                  <a:cubicBezTo>
                    <a:pt x="36148" y="46537"/>
                    <a:pt x="36594" y="45996"/>
                    <a:pt x="37087" y="45452"/>
                  </a:cubicBezTo>
                  <a:cubicBezTo>
                    <a:pt x="37284" y="45207"/>
                    <a:pt x="37529" y="45010"/>
                    <a:pt x="37825" y="44761"/>
                  </a:cubicBezTo>
                  <a:close/>
                  <a:moveTo>
                    <a:pt x="21254" y="66066"/>
                  </a:moveTo>
                  <a:cubicBezTo>
                    <a:pt x="22292" y="69866"/>
                    <a:pt x="23523" y="73562"/>
                    <a:pt x="25251" y="77015"/>
                  </a:cubicBezTo>
                  <a:cubicBezTo>
                    <a:pt x="26383" y="79185"/>
                    <a:pt x="27717" y="81256"/>
                    <a:pt x="29295" y="83181"/>
                  </a:cubicBezTo>
                  <a:cubicBezTo>
                    <a:pt x="29243" y="83576"/>
                    <a:pt x="29243" y="83919"/>
                    <a:pt x="29196" y="84365"/>
                  </a:cubicBezTo>
                  <a:cubicBezTo>
                    <a:pt x="27322" y="82096"/>
                    <a:pt x="25890" y="79630"/>
                    <a:pt x="24706" y="77015"/>
                  </a:cubicBezTo>
                  <a:lnTo>
                    <a:pt x="24114" y="75634"/>
                  </a:lnTo>
                  <a:cubicBezTo>
                    <a:pt x="22832" y="72529"/>
                    <a:pt x="21798" y="69372"/>
                    <a:pt x="21254" y="66066"/>
                  </a:cubicBezTo>
                  <a:close/>
                  <a:moveTo>
                    <a:pt x="29539" y="83674"/>
                  </a:moveTo>
                  <a:cubicBezTo>
                    <a:pt x="30577" y="84463"/>
                    <a:pt x="30873" y="85154"/>
                    <a:pt x="30380" y="85746"/>
                  </a:cubicBezTo>
                  <a:cubicBezTo>
                    <a:pt x="30131" y="85055"/>
                    <a:pt x="29591" y="84511"/>
                    <a:pt x="29539" y="83674"/>
                  </a:cubicBezTo>
                  <a:close/>
                  <a:moveTo>
                    <a:pt x="17288" y="0"/>
                  </a:moveTo>
                  <a:cubicBezTo>
                    <a:pt x="17009" y="0"/>
                    <a:pt x="16825" y="162"/>
                    <a:pt x="16717" y="376"/>
                  </a:cubicBezTo>
                  <a:cubicBezTo>
                    <a:pt x="16519" y="723"/>
                    <a:pt x="16322" y="1117"/>
                    <a:pt x="16176" y="1512"/>
                  </a:cubicBezTo>
                  <a:cubicBezTo>
                    <a:pt x="15584" y="3189"/>
                    <a:pt x="15584" y="4964"/>
                    <a:pt x="15782" y="6688"/>
                  </a:cubicBezTo>
                  <a:cubicBezTo>
                    <a:pt x="16026" y="8957"/>
                    <a:pt x="16519" y="11127"/>
                    <a:pt x="16815" y="13348"/>
                  </a:cubicBezTo>
                  <a:cubicBezTo>
                    <a:pt x="17013" y="14630"/>
                    <a:pt x="17163" y="15912"/>
                    <a:pt x="17111" y="17143"/>
                  </a:cubicBezTo>
                  <a:cubicBezTo>
                    <a:pt x="17111" y="18919"/>
                    <a:pt x="16867" y="20694"/>
                    <a:pt x="16768" y="22470"/>
                  </a:cubicBezTo>
                  <a:cubicBezTo>
                    <a:pt x="16669" y="24442"/>
                    <a:pt x="16571" y="26466"/>
                    <a:pt x="16421" y="28439"/>
                  </a:cubicBezTo>
                  <a:cubicBezTo>
                    <a:pt x="16421" y="29129"/>
                    <a:pt x="16322" y="29769"/>
                    <a:pt x="16224" y="30558"/>
                  </a:cubicBezTo>
                  <a:cubicBezTo>
                    <a:pt x="16125" y="30262"/>
                    <a:pt x="16078" y="30065"/>
                    <a:pt x="15979" y="29867"/>
                  </a:cubicBezTo>
                  <a:cubicBezTo>
                    <a:pt x="15387" y="27993"/>
                    <a:pt x="14744" y="26119"/>
                    <a:pt x="14152" y="24245"/>
                  </a:cubicBezTo>
                  <a:cubicBezTo>
                    <a:pt x="13908" y="23310"/>
                    <a:pt x="13560" y="22371"/>
                    <a:pt x="13414" y="21436"/>
                  </a:cubicBezTo>
                  <a:cubicBezTo>
                    <a:pt x="13166" y="19511"/>
                    <a:pt x="13020" y="17589"/>
                    <a:pt x="12823" y="15617"/>
                  </a:cubicBezTo>
                  <a:cubicBezTo>
                    <a:pt x="12673" y="14086"/>
                    <a:pt x="12377" y="12559"/>
                    <a:pt x="11686" y="11127"/>
                  </a:cubicBezTo>
                  <a:cubicBezTo>
                    <a:pt x="11146" y="9994"/>
                    <a:pt x="10653" y="8909"/>
                    <a:pt x="10108" y="7824"/>
                  </a:cubicBezTo>
                  <a:cubicBezTo>
                    <a:pt x="9911" y="7430"/>
                    <a:pt x="9666" y="7134"/>
                    <a:pt x="9469" y="6787"/>
                  </a:cubicBezTo>
                  <a:cubicBezTo>
                    <a:pt x="9342" y="6596"/>
                    <a:pt x="9173" y="6487"/>
                    <a:pt x="8950" y="6487"/>
                  </a:cubicBezTo>
                  <a:cubicBezTo>
                    <a:pt x="8827" y="6487"/>
                    <a:pt x="8688" y="6520"/>
                    <a:pt x="8530" y="6590"/>
                  </a:cubicBezTo>
                  <a:cubicBezTo>
                    <a:pt x="8431" y="6739"/>
                    <a:pt x="8285" y="6984"/>
                    <a:pt x="8234" y="7280"/>
                  </a:cubicBezTo>
                  <a:cubicBezTo>
                    <a:pt x="8088" y="7923"/>
                    <a:pt x="7990" y="8613"/>
                    <a:pt x="7938" y="9253"/>
                  </a:cubicBezTo>
                  <a:cubicBezTo>
                    <a:pt x="7840" y="11474"/>
                    <a:pt x="7990" y="13742"/>
                    <a:pt x="8384" y="15912"/>
                  </a:cubicBezTo>
                  <a:cubicBezTo>
                    <a:pt x="8779" y="18228"/>
                    <a:pt x="9568" y="20398"/>
                    <a:pt x="10996" y="22225"/>
                  </a:cubicBezTo>
                  <a:cubicBezTo>
                    <a:pt x="11785" y="23211"/>
                    <a:pt x="12527" y="24146"/>
                    <a:pt x="13265" y="25133"/>
                  </a:cubicBezTo>
                  <a:cubicBezTo>
                    <a:pt x="15190" y="27599"/>
                    <a:pt x="16176" y="30412"/>
                    <a:pt x="16176" y="33568"/>
                  </a:cubicBezTo>
                  <a:cubicBezTo>
                    <a:pt x="16125" y="34503"/>
                    <a:pt x="16026" y="35442"/>
                    <a:pt x="16026" y="36377"/>
                  </a:cubicBezTo>
                  <a:lnTo>
                    <a:pt x="16026" y="41755"/>
                  </a:lnTo>
                  <a:cubicBezTo>
                    <a:pt x="16026" y="41952"/>
                    <a:pt x="15979" y="42149"/>
                    <a:pt x="15979" y="42492"/>
                  </a:cubicBezTo>
                  <a:cubicBezTo>
                    <a:pt x="15584" y="41853"/>
                    <a:pt x="15289" y="41360"/>
                    <a:pt x="14993" y="40914"/>
                  </a:cubicBezTo>
                  <a:cubicBezTo>
                    <a:pt x="14302" y="39881"/>
                    <a:pt x="13809" y="38744"/>
                    <a:pt x="13363" y="37612"/>
                  </a:cubicBezTo>
                  <a:cubicBezTo>
                    <a:pt x="12475" y="35292"/>
                    <a:pt x="11982" y="32878"/>
                    <a:pt x="11390" y="30510"/>
                  </a:cubicBezTo>
                  <a:cubicBezTo>
                    <a:pt x="10897" y="28538"/>
                    <a:pt x="10357" y="26612"/>
                    <a:pt x="9516" y="24837"/>
                  </a:cubicBezTo>
                  <a:cubicBezTo>
                    <a:pt x="9173" y="24099"/>
                    <a:pt x="8727" y="23456"/>
                    <a:pt x="8285" y="22817"/>
                  </a:cubicBezTo>
                  <a:cubicBezTo>
                    <a:pt x="8137" y="22555"/>
                    <a:pt x="7903" y="22352"/>
                    <a:pt x="7608" y="22352"/>
                  </a:cubicBezTo>
                  <a:cubicBezTo>
                    <a:pt x="7511" y="22352"/>
                    <a:pt x="7408" y="22374"/>
                    <a:pt x="7299" y="22422"/>
                  </a:cubicBezTo>
                  <a:cubicBezTo>
                    <a:pt x="6952" y="22766"/>
                    <a:pt x="6905" y="23160"/>
                    <a:pt x="6952" y="23606"/>
                  </a:cubicBezTo>
                  <a:cubicBezTo>
                    <a:pt x="7003" y="23949"/>
                    <a:pt x="7102" y="24245"/>
                    <a:pt x="7149" y="24592"/>
                  </a:cubicBezTo>
                  <a:cubicBezTo>
                    <a:pt x="7642" y="26415"/>
                    <a:pt x="8234" y="28242"/>
                    <a:pt x="8629" y="30065"/>
                  </a:cubicBezTo>
                  <a:cubicBezTo>
                    <a:pt x="9220" y="33024"/>
                    <a:pt x="10503" y="35588"/>
                    <a:pt x="12377" y="37908"/>
                  </a:cubicBezTo>
                  <a:cubicBezTo>
                    <a:pt x="13316" y="39092"/>
                    <a:pt x="14152" y="40374"/>
                    <a:pt x="14993" y="41605"/>
                  </a:cubicBezTo>
                  <a:cubicBezTo>
                    <a:pt x="15486" y="42347"/>
                    <a:pt x="15880" y="43183"/>
                    <a:pt x="16026" y="44071"/>
                  </a:cubicBezTo>
                  <a:cubicBezTo>
                    <a:pt x="16078" y="44714"/>
                    <a:pt x="16125" y="45404"/>
                    <a:pt x="16176" y="46095"/>
                  </a:cubicBezTo>
                  <a:cubicBezTo>
                    <a:pt x="16224" y="47870"/>
                    <a:pt x="16571" y="49594"/>
                    <a:pt x="16965" y="51322"/>
                  </a:cubicBezTo>
                  <a:cubicBezTo>
                    <a:pt x="17407" y="53046"/>
                    <a:pt x="17900" y="54774"/>
                    <a:pt x="18394" y="56499"/>
                  </a:cubicBezTo>
                  <a:cubicBezTo>
                    <a:pt x="18445" y="56649"/>
                    <a:pt x="18394" y="56747"/>
                    <a:pt x="18445" y="56992"/>
                  </a:cubicBezTo>
                  <a:cubicBezTo>
                    <a:pt x="17802" y="56155"/>
                    <a:pt x="17261" y="55414"/>
                    <a:pt x="16669" y="54723"/>
                  </a:cubicBezTo>
                  <a:cubicBezTo>
                    <a:pt x="15289" y="53295"/>
                    <a:pt x="14350" y="51618"/>
                    <a:pt x="13513" y="49843"/>
                  </a:cubicBezTo>
                  <a:cubicBezTo>
                    <a:pt x="11785" y="46142"/>
                    <a:pt x="9714" y="42690"/>
                    <a:pt x="7346" y="39387"/>
                  </a:cubicBezTo>
                  <a:cubicBezTo>
                    <a:pt x="5966" y="37462"/>
                    <a:pt x="4486" y="35639"/>
                    <a:pt x="2612" y="34109"/>
                  </a:cubicBezTo>
                  <a:cubicBezTo>
                    <a:pt x="2269" y="33813"/>
                    <a:pt x="1823" y="33568"/>
                    <a:pt x="1428" y="33319"/>
                  </a:cubicBezTo>
                  <a:cubicBezTo>
                    <a:pt x="1236" y="33209"/>
                    <a:pt x="1028" y="33146"/>
                    <a:pt x="813" y="33146"/>
                  </a:cubicBezTo>
                  <a:cubicBezTo>
                    <a:pt x="644" y="33146"/>
                    <a:pt x="470" y="33185"/>
                    <a:pt x="296" y="33272"/>
                  </a:cubicBezTo>
                  <a:cubicBezTo>
                    <a:pt x="0" y="33714"/>
                    <a:pt x="146" y="34160"/>
                    <a:pt x="245" y="34653"/>
                  </a:cubicBezTo>
                  <a:cubicBezTo>
                    <a:pt x="592" y="36133"/>
                    <a:pt x="1132" y="37612"/>
                    <a:pt x="1921" y="38993"/>
                  </a:cubicBezTo>
                  <a:cubicBezTo>
                    <a:pt x="2959" y="40670"/>
                    <a:pt x="3993" y="42347"/>
                    <a:pt x="5078" y="43972"/>
                  </a:cubicBezTo>
                  <a:cubicBezTo>
                    <a:pt x="6952" y="46931"/>
                    <a:pt x="9272" y="49496"/>
                    <a:pt x="12081" y="51567"/>
                  </a:cubicBezTo>
                  <a:cubicBezTo>
                    <a:pt x="13809" y="52849"/>
                    <a:pt x="15486" y="54183"/>
                    <a:pt x="16914" y="55761"/>
                  </a:cubicBezTo>
                  <a:cubicBezTo>
                    <a:pt x="18050" y="57043"/>
                    <a:pt x="18938" y="58424"/>
                    <a:pt x="19333" y="60049"/>
                  </a:cubicBezTo>
                  <a:cubicBezTo>
                    <a:pt x="19530" y="60890"/>
                    <a:pt x="19727" y="61679"/>
                    <a:pt x="19924" y="62515"/>
                  </a:cubicBezTo>
                  <a:cubicBezTo>
                    <a:pt x="20812" y="65869"/>
                    <a:pt x="21404" y="69321"/>
                    <a:pt x="22635" y="72627"/>
                  </a:cubicBezTo>
                  <a:cubicBezTo>
                    <a:pt x="22635" y="72726"/>
                    <a:pt x="22635" y="72825"/>
                    <a:pt x="22588" y="72872"/>
                  </a:cubicBezTo>
                  <a:cubicBezTo>
                    <a:pt x="21798" y="71886"/>
                    <a:pt x="21108" y="70852"/>
                    <a:pt x="20465" y="69814"/>
                  </a:cubicBezTo>
                  <a:cubicBezTo>
                    <a:pt x="19234" y="67842"/>
                    <a:pt x="18098" y="65869"/>
                    <a:pt x="16867" y="63896"/>
                  </a:cubicBezTo>
                  <a:cubicBezTo>
                    <a:pt x="13955" y="59312"/>
                    <a:pt x="10159" y="55710"/>
                    <a:pt x="5524" y="52900"/>
                  </a:cubicBezTo>
                  <a:cubicBezTo>
                    <a:pt x="4585" y="52356"/>
                    <a:pt x="3650" y="51815"/>
                    <a:pt x="2565" y="51567"/>
                  </a:cubicBezTo>
                  <a:cubicBezTo>
                    <a:pt x="2437" y="51531"/>
                    <a:pt x="2304" y="51508"/>
                    <a:pt x="2174" y="51508"/>
                  </a:cubicBezTo>
                  <a:cubicBezTo>
                    <a:pt x="1949" y="51508"/>
                    <a:pt x="1733" y="51577"/>
                    <a:pt x="1578" y="51764"/>
                  </a:cubicBezTo>
                  <a:cubicBezTo>
                    <a:pt x="1330" y="52060"/>
                    <a:pt x="1428" y="52407"/>
                    <a:pt x="1578" y="52703"/>
                  </a:cubicBezTo>
                  <a:cubicBezTo>
                    <a:pt x="1973" y="53394"/>
                    <a:pt x="2367" y="54084"/>
                    <a:pt x="2860" y="54625"/>
                  </a:cubicBezTo>
                  <a:cubicBezTo>
                    <a:pt x="4782" y="56944"/>
                    <a:pt x="6755" y="59213"/>
                    <a:pt x="8680" y="61529"/>
                  </a:cubicBezTo>
                  <a:cubicBezTo>
                    <a:pt x="9962" y="63060"/>
                    <a:pt x="11442" y="64389"/>
                    <a:pt x="13119" y="65526"/>
                  </a:cubicBezTo>
                  <a:cubicBezTo>
                    <a:pt x="14401" y="66362"/>
                    <a:pt x="15683" y="67250"/>
                    <a:pt x="16965" y="68137"/>
                  </a:cubicBezTo>
                  <a:cubicBezTo>
                    <a:pt x="20319" y="70406"/>
                    <a:pt x="22785" y="73318"/>
                    <a:pt x="24363" y="77015"/>
                  </a:cubicBezTo>
                  <a:cubicBezTo>
                    <a:pt x="24410" y="77066"/>
                    <a:pt x="24462" y="77165"/>
                    <a:pt x="24462" y="77263"/>
                  </a:cubicBezTo>
                  <a:cubicBezTo>
                    <a:pt x="25645" y="80025"/>
                    <a:pt x="27271" y="82589"/>
                    <a:pt x="29196" y="84957"/>
                  </a:cubicBezTo>
                  <a:cubicBezTo>
                    <a:pt x="29539" y="85450"/>
                    <a:pt x="29985" y="85892"/>
                    <a:pt x="30577" y="86089"/>
                  </a:cubicBezTo>
                  <a:cubicBezTo>
                    <a:pt x="30971" y="85892"/>
                    <a:pt x="31019" y="85647"/>
                    <a:pt x="30971" y="85300"/>
                  </a:cubicBezTo>
                  <a:cubicBezTo>
                    <a:pt x="30873" y="84562"/>
                    <a:pt x="30676" y="83872"/>
                    <a:pt x="30032" y="83378"/>
                  </a:cubicBezTo>
                  <a:cubicBezTo>
                    <a:pt x="29887" y="83229"/>
                    <a:pt x="29737" y="83083"/>
                    <a:pt x="29591" y="82885"/>
                  </a:cubicBezTo>
                  <a:cubicBezTo>
                    <a:pt x="28849" y="81899"/>
                    <a:pt x="28111" y="80814"/>
                    <a:pt x="27322" y="79828"/>
                  </a:cubicBezTo>
                  <a:cubicBezTo>
                    <a:pt x="26679" y="78940"/>
                    <a:pt x="26434" y="78001"/>
                    <a:pt x="26434" y="77015"/>
                  </a:cubicBezTo>
                  <a:cubicBezTo>
                    <a:pt x="26383" y="76719"/>
                    <a:pt x="26383" y="76474"/>
                    <a:pt x="26434" y="76178"/>
                  </a:cubicBezTo>
                  <a:cubicBezTo>
                    <a:pt x="26482" y="75093"/>
                    <a:pt x="26679" y="74008"/>
                    <a:pt x="26876" y="72923"/>
                  </a:cubicBezTo>
                  <a:cubicBezTo>
                    <a:pt x="27665" y="69222"/>
                    <a:pt x="29145" y="65822"/>
                    <a:pt x="31315" y="62713"/>
                  </a:cubicBezTo>
                  <a:cubicBezTo>
                    <a:pt x="32451" y="61087"/>
                    <a:pt x="33536" y="59458"/>
                    <a:pt x="34522" y="57781"/>
                  </a:cubicBezTo>
                  <a:cubicBezTo>
                    <a:pt x="36396" y="54479"/>
                    <a:pt x="37923" y="51026"/>
                    <a:pt x="38566" y="47227"/>
                  </a:cubicBezTo>
                  <a:cubicBezTo>
                    <a:pt x="38665" y="46537"/>
                    <a:pt x="38614" y="45747"/>
                    <a:pt x="38468" y="45010"/>
                  </a:cubicBezTo>
                  <a:cubicBezTo>
                    <a:pt x="38408" y="44619"/>
                    <a:pt x="38202" y="44429"/>
                    <a:pt x="37927" y="44429"/>
                  </a:cubicBezTo>
                  <a:cubicBezTo>
                    <a:pt x="37750" y="44429"/>
                    <a:pt x="37545" y="44508"/>
                    <a:pt x="37331" y="44662"/>
                  </a:cubicBezTo>
                  <a:cubicBezTo>
                    <a:pt x="37087" y="44812"/>
                    <a:pt x="36838" y="45057"/>
                    <a:pt x="36641" y="45353"/>
                  </a:cubicBezTo>
                  <a:cubicBezTo>
                    <a:pt x="36101" y="45996"/>
                    <a:pt x="35556" y="46686"/>
                    <a:pt x="35114" y="47424"/>
                  </a:cubicBezTo>
                  <a:cubicBezTo>
                    <a:pt x="33682" y="49843"/>
                    <a:pt x="32352" y="52257"/>
                    <a:pt x="30920" y="54676"/>
                  </a:cubicBezTo>
                  <a:cubicBezTo>
                    <a:pt x="28257" y="59260"/>
                    <a:pt x="27223" y="64291"/>
                    <a:pt x="26829" y="69518"/>
                  </a:cubicBezTo>
                  <a:cubicBezTo>
                    <a:pt x="26778" y="70406"/>
                    <a:pt x="26730" y="71246"/>
                    <a:pt x="26632" y="72083"/>
                  </a:cubicBezTo>
                  <a:cubicBezTo>
                    <a:pt x="26383" y="73712"/>
                    <a:pt x="26040" y="75338"/>
                    <a:pt x="26087" y="77015"/>
                  </a:cubicBezTo>
                  <a:lnTo>
                    <a:pt x="26087" y="77263"/>
                  </a:lnTo>
                  <a:cubicBezTo>
                    <a:pt x="26087" y="77310"/>
                    <a:pt x="26040" y="77362"/>
                    <a:pt x="25988" y="77460"/>
                  </a:cubicBezTo>
                  <a:cubicBezTo>
                    <a:pt x="25941" y="77310"/>
                    <a:pt x="25842" y="77212"/>
                    <a:pt x="25791" y="77113"/>
                  </a:cubicBezTo>
                  <a:cubicBezTo>
                    <a:pt x="25791" y="77066"/>
                    <a:pt x="25744" y="77015"/>
                    <a:pt x="25744" y="77015"/>
                  </a:cubicBezTo>
                  <a:cubicBezTo>
                    <a:pt x="24659" y="74896"/>
                    <a:pt x="23720" y="72773"/>
                    <a:pt x="23081" y="70505"/>
                  </a:cubicBezTo>
                  <a:cubicBezTo>
                    <a:pt x="21996" y="66757"/>
                    <a:pt x="20958" y="62961"/>
                    <a:pt x="19873" y="59162"/>
                  </a:cubicBezTo>
                  <a:cubicBezTo>
                    <a:pt x="19774" y="58720"/>
                    <a:pt x="19873" y="58373"/>
                    <a:pt x="20070" y="58029"/>
                  </a:cubicBezTo>
                  <a:cubicBezTo>
                    <a:pt x="21108" y="56254"/>
                    <a:pt x="22390" y="54774"/>
                    <a:pt x="24067" y="53638"/>
                  </a:cubicBezTo>
                  <a:cubicBezTo>
                    <a:pt x="24805" y="53145"/>
                    <a:pt x="25495" y="52703"/>
                    <a:pt x="26186" y="52210"/>
                  </a:cubicBezTo>
                  <a:cubicBezTo>
                    <a:pt x="27764" y="51125"/>
                    <a:pt x="29295" y="49989"/>
                    <a:pt x="30526" y="48462"/>
                  </a:cubicBezTo>
                  <a:cubicBezTo>
                    <a:pt x="32648" y="45700"/>
                    <a:pt x="33832" y="42591"/>
                    <a:pt x="34720" y="39289"/>
                  </a:cubicBezTo>
                  <a:cubicBezTo>
                    <a:pt x="34917" y="38697"/>
                    <a:pt x="34964" y="38054"/>
                    <a:pt x="34720" y="37462"/>
                  </a:cubicBezTo>
                  <a:cubicBezTo>
                    <a:pt x="34518" y="36924"/>
                    <a:pt x="34200" y="36615"/>
                    <a:pt x="33784" y="36615"/>
                  </a:cubicBezTo>
                  <a:cubicBezTo>
                    <a:pt x="33590" y="36615"/>
                    <a:pt x="33376" y="36681"/>
                    <a:pt x="33141" y="36823"/>
                  </a:cubicBezTo>
                  <a:cubicBezTo>
                    <a:pt x="32648" y="37068"/>
                    <a:pt x="32202" y="37462"/>
                    <a:pt x="31808" y="37857"/>
                  </a:cubicBezTo>
                  <a:cubicBezTo>
                    <a:pt x="31070" y="38697"/>
                    <a:pt x="30328" y="39585"/>
                    <a:pt x="29689" y="40520"/>
                  </a:cubicBezTo>
                  <a:cubicBezTo>
                    <a:pt x="28257" y="42544"/>
                    <a:pt x="26876" y="44662"/>
                    <a:pt x="25448" y="46686"/>
                  </a:cubicBezTo>
                  <a:cubicBezTo>
                    <a:pt x="24114" y="48560"/>
                    <a:pt x="23029" y="50482"/>
                    <a:pt x="22240" y="52605"/>
                  </a:cubicBezTo>
                  <a:cubicBezTo>
                    <a:pt x="21747" y="53985"/>
                    <a:pt x="21254" y="55315"/>
                    <a:pt x="20516" y="56597"/>
                  </a:cubicBezTo>
                  <a:cubicBezTo>
                    <a:pt x="20268" y="57043"/>
                    <a:pt x="19972" y="57536"/>
                    <a:pt x="19676" y="58029"/>
                  </a:cubicBezTo>
                  <a:cubicBezTo>
                    <a:pt x="19628" y="57931"/>
                    <a:pt x="19530" y="57879"/>
                    <a:pt x="19530" y="57781"/>
                  </a:cubicBezTo>
                  <a:cubicBezTo>
                    <a:pt x="18938" y="55808"/>
                    <a:pt x="18346" y="53788"/>
                    <a:pt x="17802" y="51815"/>
                  </a:cubicBezTo>
                  <a:cubicBezTo>
                    <a:pt x="17703" y="51468"/>
                    <a:pt x="17703" y="51026"/>
                    <a:pt x="17802" y="50679"/>
                  </a:cubicBezTo>
                  <a:cubicBezTo>
                    <a:pt x="18149" y="49496"/>
                    <a:pt x="18543" y="48363"/>
                    <a:pt x="19281" y="47377"/>
                  </a:cubicBezTo>
                  <a:cubicBezTo>
                    <a:pt x="20023" y="46391"/>
                    <a:pt x="20812" y="45452"/>
                    <a:pt x="21649" y="44516"/>
                  </a:cubicBezTo>
                  <a:cubicBezTo>
                    <a:pt x="22832" y="43234"/>
                    <a:pt x="24114" y="42051"/>
                    <a:pt x="25298" y="40816"/>
                  </a:cubicBezTo>
                  <a:cubicBezTo>
                    <a:pt x="27271" y="38697"/>
                    <a:pt x="28703" y="36231"/>
                    <a:pt x="29591" y="33469"/>
                  </a:cubicBezTo>
                  <a:cubicBezTo>
                    <a:pt x="29887" y="32680"/>
                    <a:pt x="30084" y="31891"/>
                    <a:pt x="29985" y="31051"/>
                  </a:cubicBezTo>
                  <a:cubicBezTo>
                    <a:pt x="29945" y="30360"/>
                    <a:pt x="29609" y="29967"/>
                    <a:pt x="29042" y="29967"/>
                  </a:cubicBezTo>
                  <a:cubicBezTo>
                    <a:pt x="28881" y="29967"/>
                    <a:pt x="28702" y="29999"/>
                    <a:pt x="28506" y="30065"/>
                  </a:cubicBezTo>
                  <a:cubicBezTo>
                    <a:pt x="28012" y="30262"/>
                    <a:pt x="27468" y="30558"/>
                    <a:pt x="27026" y="30952"/>
                  </a:cubicBezTo>
                  <a:cubicBezTo>
                    <a:pt x="26336" y="31544"/>
                    <a:pt x="25693" y="32187"/>
                    <a:pt x="25101" y="32878"/>
                  </a:cubicBezTo>
                  <a:cubicBezTo>
                    <a:pt x="23574" y="34602"/>
                    <a:pt x="21996" y="36377"/>
                    <a:pt x="21155" y="38598"/>
                  </a:cubicBezTo>
                  <a:cubicBezTo>
                    <a:pt x="20713" y="39881"/>
                    <a:pt x="20220" y="41163"/>
                    <a:pt x="19924" y="42492"/>
                  </a:cubicBezTo>
                  <a:cubicBezTo>
                    <a:pt x="19380" y="45156"/>
                    <a:pt x="18591" y="47720"/>
                    <a:pt x="17506" y="50237"/>
                  </a:cubicBezTo>
                  <a:cubicBezTo>
                    <a:pt x="17407" y="50186"/>
                    <a:pt x="17360" y="50087"/>
                    <a:pt x="17309" y="50040"/>
                  </a:cubicBezTo>
                  <a:cubicBezTo>
                    <a:pt x="17064" y="48462"/>
                    <a:pt x="16768" y="46931"/>
                    <a:pt x="16571" y="45353"/>
                  </a:cubicBezTo>
                  <a:cubicBezTo>
                    <a:pt x="16421" y="44169"/>
                    <a:pt x="16373" y="42986"/>
                    <a:pt x="16322" y="41802"/>
                  </a:cubicBezTo>
                  <a:cubicBezTo>
                    <a:pt x="16322" y="41064"/>
                    <a:pt x="16322" y="40323"/>
                    <a:pt x="16373" y="39585"/>
                  </a:cubicBezTo>
                  <a:cubicBezTo>
                    <a:pt x="16519" y="38401"/>
                    <a:pt x="17163" y="37513"/>
                    <a:pt x="17999" y="36724"/>
                  </a:cubicBezTo>
                  <a:cubicBezTo>
                    <a:pt x="18887" y="35837"/>
                    <a:pt x="19774" y="34996"/>
                    <a:pt x="20713" y="34207"/>
                  </a:cubicBezTo>
                  <a:cubicBezTo>
                    <a:pt x="22489" y="32728"/>
                    <a:pt x="23771" y="30905"/>
                    <a:pt x="24659" y="28735"/>
                  </a:cubicBezTo>
                  <a:cubicBezTo>
                    <a:pt x="25349" y="27157"/>
                    <a:pt x="26138" y="25626"/>
                    <a:pt x="26829" y="24099"/>
                  </a:cubicBezTo>
                  <a:cubicBezTo>
                    <a:pt x="27223" y="23259"/>
                    <a:pt x="27618" y="22422"/>
                    <a:pt x="27914" y="21582"/>
                  </a:cubicBezTo>
                  <a:cubicBezTo>
                    <a:pt x="28111" y="20943"/>
                    <a:pt x="28210" y="20201"/>
                    <a:pt x="28257" y="19562"/>
                  </a:cubicBezTo>
                  <a:cubicBezTo>
                    <a:pt x="28257" y="18871"/>
                    <a:pt x="27869" y="18478"/>
                    <a:pt x="27301" y="18478"/>
                  </a:cubicBezTo>
                  <a:cubicBezTo>
                    <a:pt x="27140" y="18478"/>
                    <a:pt x="26963" y="18510"/>
                    <a:pt x="26778" y="18576"/>
                  </a:cubicBezTo>
                  <a:cubicBezTo>
                    <a:pt x="26138" y="18871"/>
                    <a:pt x="25645" y="19313"/>
                    <a:pt x="25251" y="19858"/>
                  </a:cubicBezTo>
                  <a:cubicBezTo>
                    <a:pt x="24166" y="21337"/>
                    <a:pt x="23278" y="22864"/>
                    <a:pt x="22635" y="24592"/>
                  </a:cubicBezTo>
                  <a:cubicBezTo>
                    <a:pt x="21798" y="26762"/>
                    <a:pt x="20911" y="28980"/>
                    <a:pt x="20070" y="31150"/>
                  </a:cubicBezTo>
                  <a:cubicBezTo>
                    <a:pt x="19628" y="32187"/>
                    <a:pt x="19183" y="33173"/>
                    <a:pt x="18788" y="34207"/>
                  </a:cubicBezTo>
                  <a:cubicBezTo>
                    <a:pt x="18295" y="35687"/>
                    <a:pt x="17360" y="36870"/>
                    <a:pt x="16373" y="38204"/>
                  </a:cubicBezTo>
                  <a:lnTo>
                    <a:pt x="16373" y="37758"/>
                  </a:lnTo>
                  <a:cubicBezTo>
                    <a:pt x="16421" y="35983"/>
                    <a:pt x="16519" y="34258"/>
                    <a:pt x="16571" y="32483"/>
                  </a:cubicBezTo>
                  <a:lnTo>
                    <a:pt x="16717" y="28486"/>
                  </a:lnTo>
                  <a:cubicBezTo>
                    <a:pt x="16768" y="27697"/>
                    <a:pt x="16867" y="26908"/>
                    <a:pt x="17013" y="26119"/>
                  </a:cubicBezTo>
                  <a:cubicBezTo>
                    <a:pt x="17458" y="23606"/>
                    <a:pt x="18445" y="21385"/>
                    <a:pt x="20319" y="19661"/>
                  </a:cubicBezTo>
                  <a:cubicBezTo>
                    <a:pt x="21009" y="19017"/>
                    <a:pt x="21649" y="18280"/>
                    <a:pt x="22292" y="17637"/>
                  </a:cubicBezTo>
                  <a:cubicBezTo>
                    <a:pt x="23029" y="16899"/>
                    <a:pt x="23523" y="16058"/>
                    <a:pt x="23917" y="15123"/>
                  </a:cubicBezTo>
                  <a:cubicBezTo>
                    <a:pt x="24462" y="13790"/>
                    <a:pt x="25101" y="12460"/>
                    <a:pt x="25645" y="11127"/>
                  </a:cubicBezTo>
                  <a:cubicBezTo>
                    <a:pt x="25988" y="10239"/>
                    <a:pt x="26336" y="9351"/>
                    <a:pt x="26580" y="8416"/>
                  </a:cubicBezTo>
                  <a:cubicBezTo>
                    <a:pt x="26730" y="7872"/>
                    <a:pt x="26778" y="7233"/>
                    <a:pt x="26730" y="6641"/>
                  </a:cubicBezTo>
                  <a:cubicBezTo>
                    <a:pt x="26639" y="6127"/>
                    <a:pt x="26382" y="5854"/>
                    <a:pt x="26050" y="5854"/>
                  </a:cubicBezTo>
                  <a:cubicBezTo>
                    <a:pt x="25839" y="5854"/>
                    <a:pt x="25598" y="5965"/>
                    <a:pt x="25349" y="6195"/>
                  </a:cubicBezTo>
                  <a:cubicBezTo>
                    <a:pt x="24955" y="6542"/>
                    <a:pt x="24560" y="6984"/>
                    <a:pt x="24312" y="7529"/>
                  </a:cubicBezTo>
                  <a:cubicBezTo>
                    <a:pt x="23771" y="8562"/>
                    <a:pt x="23325" y="9698"/>
                    <a:pt x="22883" y="10831"/>
                  </a:cubicBezTo>
                  <a:cubicBezTo>
                    <a:pt x="21996" y="13198"/>
                    <a:pt x="21108" y="15617"/>
                    <a:pt x="20220" y="18031"/>
                  </a:cubicBezTo>
                  <a:cubicBezTo>
                    <a:pt x="20070" y="18477"/>
                    <a:pt x="19826" y="18871"/>
                    <a:pt x="19628" y="19266"/>
                  </a:cubicBezTo>
                  <a:cubicBezTo>
                    <a:pt x="18788" y="20844"/>
                    <a:pt x="17703" y="22272"/>
                    <a:pt x="17210" y="24000"/>
                  </a:cubicBezTo>
                  <a:cubicBezTo>
                    <a:pt x="17163" y="24048"/>
                    <a:pt x="17111" y="24099"/>
                    <a:pt x="17013" y="24245"/>
                  </a:cubicBezTo>
                  <a:lnTo>
                    <a:pt x="17013" y="23409"/>
                  </a:lnTo>
                  <a:cubicBezTo>
                    <a:pt x="17163" y="21483"/>
                    <a:pt x="17261" y="19609"/>
                    <a:pt x="17407" y="17688"/>
                  </a:cubicBezTo>
                  <a:cubicBezTo>
                    <a:pt x="17506" y="16603"/>
                    <a:pt x="17656" y="15467"/>
                    <a:pt x="17802" y="14382"/>
                  </a:cubicBezTo>
                  <a:cubicBezTo>
                    <a:pt x="18098" y="12606"/>
                    <a:pt x="18642" y="10831"/>
                    <a:pt x="18788" y="9008"/>
                  </a:cubicBezTo>
                  <a:cubicBezTo>
                    <a:pt x="18887" y="7674"/>
                    <a:pt x="18887" y="6345"/>
                    <a:pt x="18642" y="5011"/>
                  </a:cubicBezTo>
                  <a:cubicBezTo>
                    <a:pt x="18394" y="3729"/>
                    <a:pt x="18196" y="2400"/>
                    <a:pt x="17999" y="1117"/>
                  </a:cubicBezTo>
                  <a:cubicBezTo>
                    <a:pt x="17900" y="723"/>
                    <a:pt x="17754" y="376"/>
                    <a:pt x="17656" y="80"/>
                  </a:cubicBezTo>
                  <a:cubicBezTo>
                    <a:pt x="17518" y="25"/>
                    <a:pt x="17396" y="0"/>
                    <a:pt x="17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72600" y="2377475"/>
              <a:ext cx="348900" cy="352650"/>
            </a:xfrm>
            <a:custGeom>
              <a:avLst/>
              <a:gdLst/>
              <a:ahLst/>
              <a:cxnLst/>
              <a:rect l="l" t="t" r="r" b="b"/>
              <a:pathLst>
                <a:path w="13956" h="14106" extrusionOk="0">
                  <a:moveTo>
                    <a:pt x="0" y="0"/>
                  </a:moveTo>
                  <a:lnTo>
                    <a:pt x="0" y="0"/>
                  </a:lnTo>
                  <a:cubicBezTo>
                    <a:pt x="4735" y="4589"/>
                    <a:pt x="9615" y="9075"/>
                    <a:pt x="13955" y="14105"/>
                  </a:cubicBezTo>
                  <a:cubicBezTo>
                    <a:pt x="13364" y="12428"/>
                    <a:pt x="2514" y="148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63300" y="2276375"/>
              <a:ext cx="189900" cy="461125"/>
            </a:xfrm>
            <a:custGeom>
              <a:avLst/>
              <a:gdLst/>
              <a:ahLst/>
              <a:cxnLst/>
              <a:rect l="l" t="t" r="r" b="b"/>
              <a:pathLst>
                <a:path w="7596" h="18445" extrusionOk="0">
                  <a:moveTo>
                    <a:pt x="7596" y="0"/>
                  </a:moveTo>
                  <a:cubicBezTo>
                    <a:pt x="7398" y="198"/>
                    <a:pt x="7249" y="395"/>
                    <a:pt x="7103" y="643"/>
                  </a:cubicBezTo>
                  <a:cubicBezTo>
                    <a:pt x="5327" y="3898"/>
                    <a:pt x="3895" y="7299"/>
                    <a:pt x="2415" y="10653"/>
                  </a:cubicBezTo>
                  <a:cubicBezTo>
                    <a:pt x="1480" y="12874"/>
                    <a:pt x="541" y="15091"/>
                    <a:pt x="99" y="17459"/>
                  </a:cubicBezTo>
                  <a:cubicBezTo>
                    <a:pt x="48" y="17755"/>
                    <a:pt x="48" y="18102"/>
                    <a:pt x="1" y="18398"/>
                  </a:cubicBezTo>
                  <a:cubicBezTo>
                    <a:pt x="99" y="18398"/>
                    <a:pt x="147" y="18398"/>
                    <a:pt x="198" y="18445"/>
                  </a:cubicBezTo>
                  <a:cubicBezTo>
                    <a:pt x="395" y="16965"/>
                    <a:pt x="837" y="15585"/>
                    <a:pt x="1382" y="14204"/>
                  </a:cubicBezTo>
                  <a:cubicBezTo>
                    <a:pt x="3157" y="9520"/>
                    <a:pt x="5228" y="4983"/>
                    <a:pt x="7398" y="446"/>
                  </a:cubicBezTo>
                  <a:cubicBezTo>
                    <a:pt x="7446" y="296"/>
                    <a:pt x="7544" y="150"/>
                    <a:pt x="7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04725" y="1916350"/>
              <a:ext cx="279975" cy="379775"/>
            </a:xfrm>
            <a:custGeom>
              <a:avLst/>
              <a:gdLst/>
              <a:ahLst/>
              <a:cxnLst/>
              <a:rect l="l" t="t" r="r" b="b"/>
              <a:pathLst>
                <a:path w="11199" h="15191" extrusionOk="0">
                  <a:moveTo>
                    <a:pt x="100" y="1"/>
                  </a:moveTo>
                  <a:cubicBezTo>
                    <a:pt x="52" y="52"/>
                    <a:pt x="52" y="99"/>
                    <a:pt x="1" y="99"/>
                  </a:cubicBezTo>
                  <a:cubicBezTo>
                    <a:pt x="100" y="297"/>
                    <a:pt x="198" y="494"/>
                    <a:pt x="297" y="644"/>
                  </a:cubicBezTo>
                  <a:cubicBezTo>
                    <a:pt x="2420" y="3847"/>
                    <a:pt x="4440" y="7004"/>
                    <a:pt x="6562" y="10160"/>
                  </a:cubicBezTo>
                  <a:cubicBezTo>
                    <a:pt x="7746" y="11888"/>
                    <a:pt x="9075" y="13466"/>
                    <a:pt x="10606" y="14847"/>
                  </a:cubicBezTo>
                  <a:cubicBezTo>
                    <a:pt x="10752" y="14993"/>
                    <a:pt x="10949" y="15044"/>
                    <a:pt x="11099" y="15190"/>
                  </a:cubicBezTo>
                  <a:cubicBezTo>
                    <a:pt x="11099" y="15143"/>
                    <a:pt x="11147" y="15092"/>
                    <a:pt x="11198" y="15044"/>
                  </a:cubicBezTo>
                  <a:cubicBezTo>
                    <a:pt x="11001" y="14847"/>
                    <a:pt x="10851" y="14650"/>
                    <a:pt x="10654" y="14453"/>
                  </a:cubicBezTo>
                  <a:cubicBezTo>
                    <a:pt x="9719" y="13415"/>
                    <a:pt x="8634" y="12381"/>
                    <a:pt x="7793" y="11245"/>
                  </a:cubicBezTo>
                  <a:cubicBezTo>
                    <a:pt x="5872" y="8535"/>
                    <a:pt x="3998" y="5773"/>
                    <a:pt x="2124" y="3011"/>
                  </a:cubicBezTo>
                  <a:cubicBezTo>
                    <a:pt x="1433" y="2025"/>
                    <a:pt x="790" y="987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23925" y="1997725"/>
              <a:ext cx="252850" cy="336675"/>
            </a:xfrm>
            <a:custGeom>
              <a:avLst/>
              <a:gdLst/>
              <a:ahLst/>
              <a:cxnLst/>
              <a:rect l="l" t="t" r="r" b="b"/>
              <a:pathLst>
                <a:path w="10114" h="13467" extrusionOk="0">
                  <a:moveTo>
                    <a:pt x="10113" y="1"/>
                  </a:moveTo>
                  <a:lnTo>
                    <a:pt x="10113" y="1"/>
                  </a:lnTo>
                  <a:cubicBezTo>
                    <a:pt x="9963" y="151"/>
                    <a:pt x="9864" y="348"/>
                    <a:pt x="9766" y="494"/>
                  </a:cubicBezTo>
                  <a:cubicBezTo>
                    <a:pt x="8732" y="2123"/>
                    <a:pt x="7695" y="3800"/>
                    <a:pt x="6610" y="5425"/>
                  </a:cubicBezTo>
                  <a:cubicBezTo>
                    <a:pt x="4834" y="8140"/>
                    <a:pt x="2664" y="10554"/>
                    <a:pt x="396" y="12874"/>
                  </a:cubicBezTo>
                  <a:cubicBezTo>
                    <a:pt x="250" y="13020"/>
                    <a:pt x="151" y="13218"/>
                    <a:pt x="1" y="13368"/>
                  </a:cubicBezTo>
                  <a:cubicBezTo>
                    <a:pt x="52" y="13415"/>
                    <a:pt x="100" y="13466"/>
                    <a:pt x="151" y="13466"/>
                  </a:cubicBezTo>
                  <a:cubicBezTo>
                    <a:pt x="4341" y="9619"/>
                    <a:pt x="7596" y="5082"/>
                    <a:pt x="10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4250" y="1230850"/>
              <a:ext cx="136825" cy="400775"/>
            </a:xfrm>
            <a:custGeom>
              <a:avLst/>
              <a:gdLst/>
              <a:ahLst/>
              <a:cxnLst/>
              <a:rect l="l" t="t" r="r" b="b"/>
              <a:pathLst>
                <a:path w="5473" h="16031" extrusionOk="0">
                  <a:moveTo>
                    <a:pt x="0" y="0"/>
                  </a:moveTo>
                  <a:cubicBezTo>
                    <a:pt x="592" y="5721"/>
                    <a:pt x="2368" y="11047"/>
                    <a:pt x="5275" y="16030"/>
                  </a:cubicBezTo>
                  <a:cubicBezTo>
                    <a:pt x="5327" y="15979"/>
                    <a:pt x="5374" y="15932"/>
                    <a:pt x="5473" y="15932"/>
                  </a:cubicBezTo>
                  <a:cubicBezTo>
                    <a:pt x="4833" y="14649"/>
                    <a:pt x="4190" y="13415"/>
                    <a:pt x="3599" y="12132"/>
                  </a:cubicBezTo>
                  <a:cubicBezTo>
                    <a:pt x="3058" y="10850"/>
                    <a:pt x="2514" y="9520"/>
                    <a:pt x="2072" y="8187"/>
                  </a:cubicBezTo>
                  <a:cubicBezTo>
                    <a:pt x="1578" y="6806"/>
                    <a:pt x="1231" y="5425"/>
                    <a:pt x="888" y="4044"/>
                  </a:cubicBezTo>
                  <a:cubicBezTo>
                    <a:pt x="541" y="2715"/>
                    <a:pt x="296" y="13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62300" y="1812775"/>
              <a:ext cx="201025" cy="315675"/>
            </a:xfrm>
            <a:custGeom>
              <a:avLst/>
              <a:gdLst/>
              <a:ahLst/>
              <a:cxnLst/>
              <a:rect l="l" t="t" r="r" b="b"/>
              <a:pathLst>
                <a:path w="8041" h="12627" extrusionOk="0">
                  <a:moveTo>
                    <a:pt x="8041" y="1"/>
                  </a:moveTo>
                  <a:lnTo>
                    <a:pt x="8041" y="1"/>
                  </a:lnTo>
                  <a:cubicBezTo>
                    <a:pt x="5425" y="4242"/>
                    <a:pt x="3156" y="8732"/>
                    <a:pt x="0" y="12626"/>
                  </a:cubicBezTo>
                  <a:cubicBezTo>
                    <a:pt x="742" y="12232"/>
                    <a:pt x="1235" y="11593"/>
                    <a:pt x="1677" y="10902"/>
                  </a:cubicBezTo>
                  <a:cubicBezTo>
                    <a:pt x="3701" y="7990"/>
                    <a:pt x="5524" y="4933"/>
                    <a:pt x="7153" y="1776"/>
                  </a:cubicBezTo>
                  <a:cubicBezTo>
                    <a:pt x="7496" y="1185"/>
                    <a:pt x="7745" y="593"/>
                    <a:pt x="8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36450" y="1529225"/>
              <a:ext cx="184975" cy="325500"/>
            </a:xfrm>
            <a:custGeom>
              <a:avLst/>
              <a:gdLst/>
              <a:ahLst/>
              <a:cxnLst/>
              <a:rect l="l" t="t" r="r" b="b"/>
              <a:pathLst>
                <a:path w="7399" h="13020" extrusionOk="0">
                  <a:moveTo>
                    <a:pt x="7398" y="0"/>
                  </a:moveTo>
                  <a:lnTo>
                    <a:pt x="7398" y="0"/>
                  </a:lnTo>
                  <a:cubicBezTo>
                    <a:pt x="7051" y="789"/>
                    <a:pt x="6708" y="1531"/>
                    <a:pt x="6360" y="2269"/>
                  </a:cubicBezTo>
                  <a:cubicBezTo>
                    <a:pt x="5966" y="3010"/>
                    <a:pt x="5623" y="3799"/>
                    <a:pt x="5275" y="4537"/>
                  </a:cubicBezTo>
                  <a:cubicBezTo>
                    <a:pt x="4932" y="5279"/>
                    <a:pt x="4538" y="6017"/>
                    <a:pt x="4190" y="6707"/>
                  </a:cubicBezTo>
                  <a:cubicBezTo>
                    <a:pt x="3796" y="7449"/>
                    <a:pt x="3354" y="8187"/>
                    <a:pt x="2908" y="8928"/>
                  </a:cubicBezTo>
                  <a:cubicBezTo>
                    <a:pt x="2466" y="9619"/>
                    <a:pt x="2020" y="10309"/>
                    <a:pt x="1527" y="11000"/>
                  </a:cubicBezTo>
                  <a:cubicBezTo>
                    <a:pt x="1034" y="11639"/>
                    <a:pt x="494" y="12231"/>
                    <a:pt x="0" y="12874"/>
                  </a:cubicBezTo>
                  <a:lnTo>
                    <a:pt x="146" y="13020"/>
                  </a:lnTo>
                  <a:cubicBezTo>
                    <a:pt x="3749" y="9323"/>
                    <a:pt x="5524" y="4636"/>
                    <a:pt x="7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17900" y="1052125"/>
              <a:ext cx="16100" cy="289700"/>
            </a:xfrm>
            <a:custGeom>
              <a:avLst/>
              <a:gdLst/>
              <a:ahLst/>
              <a:cxnLst/>
              <a:rect l="l" t="t" r="r" b="b"/>
              <a:pathLst>
                <a:path w="644" h="11588" extrusionOk="0">
                  <a:moveTo>
                    <a:pt x="1" y="0"/>
                  </a:moveTo>
                  <a:cubicBezTo>
                    <a:pt x="52" y="888"/>
                    <a:pt x="151" y="1823"/>
                    <a:pt x="151" y="2711"/>
                  </a:cubicBezTo>
                  <a:cubicBezTo>
                    <a:pt x="198" y="5425"/>
                    <a:pt x="249" y="8187"/>
                    <a:pt x="297" y="10897"/>
                  </a:cubicBezTo>
                  <a:cubicBezTo>
                    <a:pt x="297" y="11095"/>
                    <a:pt x="348" y="11292"/>
                    <a:pt x="348" y="11588"/>
                  </a:cubicBezTo>
                  <a:cubicBezTo>
                    <a:pt x="446" y="11442"/>
                    <a:pt x="545" y="11391"/>
                    <a:pt x="545" y="11343"/>
                  </a:cubicBezTo>
                  <a:cubicBezTo>
                    <a:pt x="644" y="7544"/>
                    <a:pt x="494" y="374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31775" y="1685850"/>
              <a:ext cx="107250" cy="245325"/>
            </a:xfrm>
            <a:custGeom>
              <a:avLst/>
              <a:gdLst/>
              <a:ahLst/>
              <a:cxnLst/>
              <a:rect l="l" t="t" r="r" b="b"/>
              <a:pathLst>
                <a:path w="4290" h="9813" extrusionOk="0">
                  <a:moveTo>
                    <a:pt x="1" y="0"/>
                  </a:moveTo>
                  <a:cubicBezTo>
                    <a:pt x="1" y="146"/>
                    <a:pt x="1" y="245"/>
                    <a:pt x="48" y="395"/>
                  </a:cubicBezTo>
                  <a:cubicBezTo>
                    <a:pt x="395" y="1480"/>
                    <a:pt x="738" y="2565"/>
                    <a:pt x="1133" y="3650"/>
                  </a:cubicBezTo>
                  <a:cubicBezTo>
                    <a:pt x="1776" y="5524"/>
                    <a:pt x="2514" y="7347"/>
                    <a:pt x="3552" y="9023"/>
                  </a:cubicBezTo>
                  <a:cubicBezTo>
                    <a:pt x="3698" y="9272"/>
                    <a:pt x="3895" y="9568"/>
                    <a:pt x="4092" y="9812"/>
                  </a:cubicBezTo>
                  <a:cubicBezTo>
                    <a:pt x="4143" y="9765"/>
                    <a:pt x="4242" y="9714"/>
                    <a:pt x="4289" y="9666"/>
                  </a:cubicBezTo>
                  <a:cubicBezTo>
                    <a:pt x="2317" y="6656"/>
                    <a:pt x="1232" y="330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2900" y="1188925"/>
              <a:ext cx="98650" cy="221950"/>
            </a:xfrm>
            <a:custGeom>
              <a:avLst/>
              <a:gdLst/>
              <a:ahLst/>
              <a:cxnLst/>
              <a:rect l="l" t="t" r="r" b="b"/>
              <a:pathLst>
                <a:path w="3946" h="8878" extrusionOk="0">
                  <a:moveTo>
                    <a:pt x="3945" y="0"/>
                  </a:moveTo>
                  <a:lnTo>
                    <a:pt x="3945" y="0"/>
                  </a:lnTo>
                  <a:cubicBezTo>
                    <a:pt x="3500" y="987"/>
                    <a:pt x="3105" y="2072"/>
                    <a:pt x="2711" y="3109"/>
                  </a:cubicBezTo>
                  <a:cubicBezTo>
                    <a:pt x="2020" y="5031"/>
                    <a:pt x="1381" y="6956"/>
                    <a:pt x="99" y="8633"/>
                  </a:cubicBezTo>
                  <a:cubicBezTo>
                    <a:pt x="47" y="8680"/>
                    <a:pt x="0" y="8779"/>
                    <a:pt x="0" y="8878"/>
                  </a:cubicBezTo>
                  <a:cubicBezTo>
                    <a:pt x="837" y="8187"/>
                    <a:pt x="1428" y="7299"/>
                    <a:pt x="1823" y="6266"/>
                  </a:cubicBezTo>
                  <a:cubicBezTo>
                    <a:pt x="2415" y="4688"/>
                    <a:pt x="3006" y="3058"/>
                    <a:pt x="3551" y="1480"/>
                  </a:cubicBezTo>
                  <a:cubicBezTo>
                    <a:pt x="3697" y="987"/>
                    <a:pt x="3847" y="494"/>
                    <a:pt x="3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86293" y="3893620"/>
            <a:ext cx="953219" cy="1288918"/>
            <a:chOff x="3964050" y="1010200"/>
            <a:chExt cx="1718750" cy="2324050"/>
          </a:xfrm>
        </p:grpSpPr>
        <p:sp>
          <p:nvSpPr>
            <p:cNvPr id="23" name="Google Shape;23;p2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 rot="-1556360">
            <a:off x="7282958" y="3731950"/>
            <a:ext cx="1138046" cy="1128740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155998" y="-35775"/>
            <a:ext cx="2010543" cy="1580372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-4" y="4455159"/>
            <a:ext cx="3264808" cy="688330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" y="10"/>
            <a:ext cx="1768316" cy="1706939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1122158" y="-35767"/>
            <a:ext cx="1768381" cy="834117"/>
            <a:chOff x="2772675" y="3209200"/>
            <a:chExt cx="2642925" cy="1246625"/>
          </a:xfrm>
        </p:grpSpPr>
        <p:sp>
          <p:nvSpPr>
            <p:cNvPr id="38" name="Google Shape;38;p2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7451550" y="4080026"/>
            <a:ext cx="1692515" cy="1063427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123430" y="1205590"/>
            <a:ext cx="487252" cy="596410"/>
            <a:chOff x="2229900" y="1049875"/>
            <a:chExt cx="958025" cy="1172650"/>
          </a:xfrm>
        </p:grpSpPr>
        <p:sp>
          <p:nvSpPr>
            <p:cNvPr id="52" name="Google Shape;52;p2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 rot="10800000">
            <a:off x="7831406" y="-35783"/>
            <a:ext cx="940294" cy="1534308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5693349" y="4811798"/>
            <a:ext cx="2419636" cy="331713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2"/>
          <p:cNvGrpSpPr/>
          <p:nvPr/>
        </p:nvGrpSpPr>
        <p:grpSpPr>
          <a:xfrm rot="6756436">
            <a:off x="-156230" y="4048994"/>
            <a:ext cx="666453" cy="494641"/>
            <a:chOff x="7371599" y="1417781"/>
            <a:chExt cx="952389" cy="706864"/>
          </a:xfrm>
        </p:grpSpPr>
        <p:sp>
          <p:nvSpPr>
            <p:cNvPr id="65" name="Google Shape;65;p2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/>
          <p:nvPr/>
        </p:nvSpPr>
        <p:spPr>
          <a:xfrm rot="7698701">
            <a:off x="-27547" y="-249713"/>
            <a:ext cx="879808" cy="1435460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2466138" y="3666250"/>
            <a:ext cx="4211700" cy="475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t"/>
              <a:buNone/>
              <a:defRPr sz="18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1656450" y="1001437"/>
            <a:ext cx="5831100" cy="25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Cormorant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 rot="-9682412">
            <a:off x="8138090" y="1673756"/>
            <a:ext cx="1154790" cy="2109861"/>
          </a:xfrm>
          <a:custGeom>
            <a:avLst/>
            <a:gdLst/>
            <a:ahLst/>
            <a:cxnLst/>
            <a:rect l="l" t="t" r="r" b="b"/>
            <a:pathLst>
              <a:path w="55485" h="101374" extrusionOk="0">
                <a:moveTo>
                  <a:pt x="15813" y="418"/>
                </a:moveTo>
                <a:cubicBezTo>
                  <a:pt x="16120" y="418"/>
                  <a:pt x="16327" y="577"/>
                  <a:pt x="16477" y="766"/>
                </a:cubicBezTo>
                <a:cubicBezTo>
                  <a:pt x="16871" y="1259"/>
                  <a:pt x="17313" y="1800"/>
                  <a:pt x="17609" y="2391"/>
                </a:cubicBezTo>
                <a:cubicBezTo>
                  <a:pt x="19929" y="8065"/>
                  <a:pt x="21456" y="13983"/>
                  <a:pt x="22691" y="20000"/>
                </a:cubicBezTo>
                <a:cubicBezTo>
                  <a:pt x="23184" y="22316"/>
                  <a:pt x="23184" y="24635"/>
                  <a:pt x="22837" y="27003"/>
                </a:cubicBezTo>
                <a:cubicBezTo>
                  <a:pt x="22639" y="28036"/>
                  <a:pt x="22639" y="29121"/>
                  <a:pt x="22493" y="30206"/>
                </a:cubicBezTo>
                <a:cubicBezTo>
                  <a:pt x="22442" y="30009"/>
                  <a:pt x="22344" y="29764"/>
                  <a:pt x="22296" y="29567"/>
                </a:cubicBezTo>
                <a:cubicBezTo>
                  <a:pt x="21357" y="24781"/>
                  <a:pt x="20371" y="20000"/>
                  <a:pt x="19384" y="15265"/>
                </a:cubicBezTo>
                <a:cubicBezTo>
                  <a:pt x="18990" y="13241"/>
                  <a:pt x="18449" y="11221"/>
                  <a:pt x="17956" y="9248"/>
                </a:cubicBezTo>
                <a:cubicBezTo>
                  <a:pt x="17905" y="8953"/>
                  <a:pt x="17759" y="8704"/>
                  <a:pt x="17510" y="8459"/>
                </a:cubicBezTo>
                <a:lnTo>
                  <a:pt x="17510" y="8459"/>
                </a:lnTo>
                <a:cubicBezTo>
                  <a:pt x="17660" y="9939"/>
                  <a:pt x="18201" y="11268"/>
                  <a:pt x="18497" y="12701"/>
                </a:cubicBezTo>
                <a:cubicBezTo>
                  <a:pt x="18745" y="14129"/>
                  <a:pt x="19041" y="15510"/>
                  <a:pt x="19286" y="16942"/>
                </a:cubicBezTo>
                <a:cubicBezTo>
                  <a:pt x="19582" y="18370"/>
                  <a:pt x="19830" y="19802"/>
                  <a:pt x="20126" y="21282"/>
                </a:cubicBezTo>
                <a:cubicBezTo>
                  <a:pt x="20422" y="22663"/>
                  <a:pt x="20718" y="24091"/>
                  <a:pt x="21014" y="25472"/>
                </a:cubicBezTo>
                <a:lnTo>
                  <a:pt x="21902" y="29764"/>
                </a:lnTo>
                <a:cubicBezTo>
                  <a:pt x="21850" y="29812"/>
                  <a:pt x="21803" y="29812"/>
                  <a:pt x="21752" y="29863"/>
                </a:cubicBezTo>
                <a:cubicBezTo>
                  <a:pt x="21606" y="29567"/>
                  <a:pt x="21456" y="29220"/>
                  <a:pt x="21259" y="28975"/>
                </a:cubicBezTo>
                <a:cubicBezTo>
                  <a:pt x="20718" y="28186"/>
                  <a:pt x="20174" y="27496"/>
                  <a:pt x="19633" y="26754"/>
                </a:cubicBezTo>
                <a:cubicBezTo>
                  <a:pt x="18891" y="25720"/>
                  <a:pt x="18351" y="24635"/>
                  <a:pt x="17956" y="23401"/>
                </a:cubicBezTo>
                <a:cubicBezTo>
                  <a:pt x="16773" y="19408"/>
                  <a:pt x="15589" y="15411"/>
                  <a:pt x="15045" y="11268"/>
                </a:cubicBezTo>
                <a:cubicBezTo>
                  <a:pt x="14650" y="8507"/>
                  <a:pt x="14453" y="5745"/>
                  <a:pt x="14701" y="2936"/>
                </a:cubicBezTo>
                <a:cubicBezTo>
                  <a:pt x="14749" y="2344"/>
                  <a:pt x="14946" y="1752"/>
                  <a:pt x="15096" y="1160"/>
                </a:cubicBezTo>
                <a:cubicBezTo>
                  <a:pt x="15194" y="865"/>
                  <a:pt x="15392" y="667"/>
                  <a:pt x="15490" y="470"/>
                </a:cubicBezTo>
                <a:cubicBezTo>
                  <a:pt x="15609" y="434"/>
                  <a:pt x="15716" y="418"/>
                  <a:pt x="15813" y="418"/>
                </a:cubicBezTo>
                <a:close/>
                <a:moveTo>
                  <a:pt x="29595" y="24734"/>
                </a:moveTo>
                <a:cubicBezTo>
                  <a:pt x="29694" y="25227"/>
                  <a:pt x="29497" y="25622"/>
                  <a:pt x="29299" y="26016"/>
                </a:cubicBezTo>
                <a:cubicBezTo>
                  <a:pt x="28952" y="26655"/>
                  <a:pt x="28558" y="27346"/>
                  <a:pt x="28116" y="27989"/>
                </a:cubicBezTo>
                <a:cubicBezTo>
                  <a:pt x="26782" y="29863"/>
                  <a:pt x="25748" y="31934"/>
                  <a:pt x="25204" y="34203"/>
                </a:cubicBezTo>
                <a:cubicBezTo>
                  <a:pt x="25157" y="34302"/>
                  <a:pt x="25105" y="34400"/>
                  <a:pt x="25105" y="34499"/>
                </a:cubicBezTo>
                <a:cubicBezTo>
                  <a:pt x="24809" y="33067"/>
                  <a:pt x="24514" y="31638"/>
                  <a:pt x="25303" y="30305"/>
                </a:cubicBezTo>
                <a:cubicBezTo>
                  <a:pt x="25551" y="29863"/>
                  <a:pt x="25796" y="29469"/>
                  <a:pt x="26092" y="29074"/>
                </a:cubicBezTo>
                <a:cubicBezTo>
                  <a:pt x="26932" y="27938"/>
                  <a:pt x="27721" y="26805"/>
                  <a:pt x="28558" y="25720"/>
                </a:cubicBezTo>
                <a:cubicBezTo>
                  <a:pt x="28853" y="25326"/>
                  <a:pt x="29102" y="24931"/>
                  <a:pt x="29595" y="24734"/>
                </a:cubicBezTo>
                <a:close/>
                <a:moveTo>
                  <a:pt x="10065" y="36767"/>
                </a:moveTo>
                <a:lnTo>
                  <a:pt x="10065" y="36767"/>
                </a:lnTo>
                <a:cubicBezTo>
                  <a:pt x="10164" y="36815"/>
                  <a:pt x="10263" y="36815"/>
                  <a:pt x="10361" y="36866"/>
                </a:cubicBezTo>
                <a:cubicBezTo>
                  <a:pt x="11395" y="37308"/>
                  <a:pt x="12433" y="37754"/>
                  <a:pt x="13466" y="38148"/>
                </a:cubicBezTo>
                <a:cubicBezTo>
                  <a:pt x="16524" y="39379"/>
                  <a:pt x="19041" y="41305"/>
                  <a:pt x="21259" y="43672"/>
                </a:cubicBezTo>
                <a:cubicBezTo>
                  <a:pt x="21357" y="43719"/>
                  <a:pt x="21408" y="43771"/>
                  <a:pt x="21456" y="43869"/>
                </a:cubicBezTo>
                <a:cubicBezTo>
                  <a:pt x="21456" y="43917"/>
                  <a:pt x="21456" y="44015"/>
                  <a:pt x="21554" y="44165"/>
                </a:cubicBezTo>
                <a:cubicBezTo>
                  <a:pt x="21259" y="43968"/>
                  <a:pt x="21113" y="43869"/>
                  <a:pt x="20915" y="43719"/>
                </a:cubicBezTo>
                <a:cubicBezTo>
                  <a:pt x="19089" y="42291"/>
                  <a:pt x="17116" y="41107"/>
                  <a:pt x="15045" y="39971"/>
                </a:cubicBezTo>
                <a:cubicBezTo>
                  <a:pt x="13368" y="39083"/>
                  <a:pt x="11841" y="38050"/>
                  <a:pt x="10211" y="37063"/>
                </a:cubicBezTo>
                <a:cubicBezTo>
                  <a:pt x="10164" y="37012"/>
                  <a:pt x="10065" y="36913"/>
                  <a:pt x="10065" y="36767"/>
                </a:cubicBezTo>
                <a:close/>
                <a:moveTo>
                  <a:pt x="1871" y="26736"/>
                </a:moveTo>
                <a:cubicBezTo>
                  <a:pt x="1948" y="26736"/>
                  <a:pt x="2032" y="26742"/>
                  <a:pt x="2123" y="26754"/>
                </a:cubicBezTo>
                <a:cubicBezTo>
                  <a:pt x="2569" y="26805"/>
                  <a:pt x="2964" y="26904"/>
                  <a:pt x="3358" y="27050"/>
                </a:cubicBezTo>
                <a:cubicBezTo>
                  <a:pt x="4147" y="27397"/>
                  <a:pt x="4984" y="27740"/>
                  <a:pt x="5773" y="28186"/>
                </a:cubicBezTo>
                <a:cubicBezTo>
                  <a:pt x="10065" y="30601"/>
                  <a:pt x="14157" y="33363"/>
                  <a:pt x="18004" y="36472"/>
                </a:cubicBezTo>
                <a:cubicBezTo>
                  <a:pt x="19878" y="37998"/>
                  <a:pt x="21408" y="39825"/>
                  <a:pt x="22442" y="41995"/>
                </a:cubicBezTo>
                <a:cubicBezTo>
                  <a:pt x="22888" y="42930"/>
                  <a:pt x="23184" y="43869"/>
                  <a:pt x="23527" y="44804"/>
                </a:cubicBezTo>
                <a:cubicBezTo>
                  <a:pt x="23724" y="45250"/>
                  <a:pt x="23922" y="45645"/>
                  <a:pt x="23973" y="46138"/>
                </a:cubicBezTo>
                <a:cubicBezTo>
                  <a:pt x="23724" y="45791"/>
                  <a:pt x="23429" y="45495"/>
                  <a:pt x="23184" y="45151"/>
                </a:cubicBezTo>
                <a:cubicBezTo>
                  <a:pt x="20371" y="41502"/>
                  <a:pt x="16919" y="38444"/>
                  <a:pt x="13368" y="35533"/>
                </a:cubicBezTo>
                <a:cubicBezTo>
                  <a:pt x="11150" y="33757"/>
                  <a:pt x="8882" y="32033"/>
                  <a:pt x="6613" y="30356"/>
                </a:cubicBezTo>
                <a:cubicBezTo>
                  <a:pt x="6365" y="30159"/>
                  <a:pt x="6120" y="30009"/>
                  <a:pt x="5871" y="29863"/>
                </a:cubicBezTo>
                <a:lnTo>
                  <a:pt x="5871" y="29863"/>
                </a:lnTo>
                <a:cubicBezTo>
                  <a:pt x="9817" y="33264"/>
                  <a:pt x="14011" y="36274"/>
                  <a:pt x="17759" y="39971"/>
                </a:cubicBezTo>
                <a:cubicBezTo>
                  <a:pt x="17660" y="39924"/>
                  <a:pt x="17562" y="39924"/>
                  <a:pt x="17463" y="39872"/>
                </a:cubicBezTo>
                <a:cubicBezTo>
                  <a:pt x="16082" y="38839"/>
                  <a:pt x="14504" y="38148"/>
                  <a:pt x="12926" y="37458"/>
                </a:cubicBezTo>
                <a:cubicBezTo>
                  <a:pt x="11296" y="36767"/>
                  <a:pt x="9671" y="36026"/>
                  <a:pt x="8093" y="35288"/>
                </a:cubicBezTo>
                <a:cubicBezTo>
                  <a:pt x="6416" y="34499"/>
                  <a:pt x="5082" y="33264"/>
                  <a:pt x="3851" y="31934"/>
                </a:cubicBezTo>
                <a:cubicBezTo>
                  <a:pt x="2964" y="30948"/>
                  <a:pt x="2222" y="29910"/>
                  <a:pt x="1630" y="28727"/>
                </a:cubicBezTo>
                <a:cubicBezTo>
                  <a:pt x="1484" y="28384"/>
                  <a:pt x="1334" y="28036"/>
                  <a:pt x="1287" y="27693"/>
                </a:cubicBezTo>
                <a:cubicBezTo>
                  <a:pt x="1156" y="27043"/>
                  <a:pt x="1330" y="26736"/>
                  <a:pt x="1871" y="26736"/>
                </a:cubicBezTo>
                <a:close/>
                <a:moveTo>
                  <a:pt x="33654" y="24363"/>
                </a:moveTo>
                <a:cubicBezTo>
                  <a:pt x="34140" y="24363"/>
                  <a:pt x="34595" y="24688"/>
                  <a:pt x="34772" y="25275"/>
                </a:cubicBezTo>
                <a:cubicBezTo>
                  <a:pt x="35067" y="26064"/>
                  <a:pt x="35119" y="26853"/>
                  <a:pt x="34969" y="27642"/>
                </a:cubicBezTo>
                <a:cubicBezTo>
                  <a:pt x="34772" y="28679"/>
                  <a:pt x="34527" y="29764"/>
                  <a:pt x="34278" y="30798"/>
                </a:cubicBezTo>
                <a:cubicBezTo>
                  <a:pt x="33687" y="32921"/>
                  <a:pt x="33047" y="34992"/>
                  <a:pt x="32503" y="37111"/>
                </a:cubicBezTo>
                <a:cubicBezTo>
                  <a:pt x="31962" y="39036"/>
                  <a:pt x="31568" y="40957"/>
                  <a:pt x="31075" y="42930"/>
                </a:cubicBezTo>
                <a:cubicBezTo>
                  <a:pt x="30680" y="43277"/>
                  <a:pt x="30234" y="43719"/>
                  <a:pt x="29741" y="44212"/>
                </a:cubicBezTo>
                <a:cubicBezTo>
                  <a:pt x="30088" y="39675"/>
                  <a:pt x="31075" y="35288"/>
                  <a:pt x="32061" y="30897"/>
                </a:cubicBezTo>
                <a:lnTo>
                  <a:pt x="32061" y="30897"/>
                </a:lnTo>
                <a:cubicBezTo>
                  <a:pt x="31075" y="33808"/>
                  <a:pt x="30333" y="36767"/>
                  <a:pt x="29891" y="39825"/>
                </a:cubicBezTo>
                <a:cubicBezTo>
                  <a:pt x="29643" y="41549"/>
                  <a:pt x="29445" y="43277"/>
                  <a:pt x="29248" y="45001"/>
                </a:cubicBezTo>
                <a:cubicBezTo>
                  <a:pt x="29201" y="45349"/>
                  <a:pt x="29149" y="45645"/>
                  <a:pt x="29051" y="45940"/>
                </a:cubicBezTo>
                <a:cubicBezTo>
                  <a:pt x="28853" y="46481"/>
                  <a:pt x="28656" y="47073"/>
                  <a:pt x="28412" y="47763"/>
                </a:cubicBezTo>
                <a:cubicBezTo>
                  <a:pt x="28313" y="47467"/>
                  <a:pt x="28262" y="47321"/>
                  <a:pt x="28214" y="47223"/>
                </a:cubicBezTo>
                <a:cubicBezTo>
                  <a:pt x="27524" y="44954"/>
                  <a:pt x="27524" y="42634"/>
                  <a:pt x="27867" y="40366"/>
                </a:cubicBezTo>
                <a:cubicBezTo>
                  <a:pt x="28510" y="36176"/>
                  <a:pt x="29398" y="32080"/>
                  <a:pt x="30925" y="28186"/>
                </a:cubicBezTo>
                <a:cubicBezTo>
                  <a:pt x="31221" y="27397"/>
                  <a:pt x="31568" y="26655"/>
                  <a:pt x="31911" y="25965"/>
                </a:cubicBezTo>
                <a:cubicBezTo>
                  <a:pt x="32108" y="25523"/>
                  <a:pt x="32404" y="25129"/>
                  <a:pt x="32700" y="24833"/>
                </a:cubicBezTo>
                <a:cubicBezTo>
                  <a:pt x="32980" y="24513"/>
                  <a:pt x="33324" y="24363"/>
                  <a:pt x="33654" y="24363"/>
                </a:cubicBezTo>
                <a:close/>
                <a:moveTo>
                  <a:pt x="18844" y="52596"/>
                </a:moveTo>
                <a:cubicBezTo>
                  <a:pt x="20371" y="52596"/>
                  <a:pt x="23283" y="55015"/>
                  <a:pt x="24368" y="56988"/>
                </a:cubicBezTo>
                <a:cubicBezTo>
                  <a:pt x="23973" y="56640"/>
                  <a:pt x="23677" y="56396"/>
                  <a:pt x="23381" y="56147"/>
                </a:cubicBezTo>
                <a:cubicBezTo>
                  <a:pt x="22344" y="55409"/>
                  <a:pt x="21357" y="54719"/>
                  <a:pt x="20323" y="53977"/>
                </a:cubicBezTo>
                <a:cubicBezTo>
                  <a:pt x="19732" y="53634"/>
                  <a:pt x="19239" y="53239"/>
                  <a:pt x="18844" y="52596"/>
                </a:cubicBezTo>
                <a:close/>
                <a:moveTo>
                  <a:pt x="46909" y="38060"/>
                </a:moveTo>
                <a:cubicBezTo>
                  <a:pt x="47092" y="38060"/>
                  <a:pt x="47287" y="38113"/>
                  <a:pt x="47496" y="38247"/>
                </a:cubicBezTo>
                <a:cubicBezTo>
                  <a:pt x="47645" y="39036"/>
                  <a:pt x="47496" y="39774"/>
                  <a:pt x="47200" y="40417"/>
                </a:cubicBezTo>
                <a:cubicBezTo>
                  <a:pt x="46659" y="41648"/>
                  <a:pt x="46115" y="42883"/>
                  <a:pt x="45475" y="44015"/>
                </a:cubicBezTo>
                <a:cubicBezTo>
                  <a:pt x="43700" y="47171"/>
                  <a:pt x="41826" y="50280"/>
                  <a:pt x="39952" y="53437"/>
                </a:cubicBezTo>
                <a:cubicBezTo>
                  <a:pt x="39755" y="53780"/>
                  <a:pt x="39459" y="54127"/>
                  <a:pt x="39210" y="54522"/>
                </a:cubicBezTo>
                <a:cubicBezTo>
                  <a:pt x="38421" y="55654"/>
                  <a:pt x="37486" y="56593"/>
                  <a:pt x="36204" y="57232"/>
                </a:cubicBezTo>
                <a:cubicBezTo>
                  <a:pt x="35415" y="57678"/>
                  <a:pt x="34673" y="58171"/>
                  <a:pt x="33837" y="58613"/>
                </a:cubicBezTo>
                <a:cubicBezTo>
                  <a:pt x="36006" y="54076"/>
                  <a:pt x="38966" y="50032"/>
                  <a:pt x="41873" y="45940"/>
                </a:cubicBezTo>
                <a:lnTo>
                  <a:pt x="41873" y="45940"/>
                </a:lnTo>
                <a:cubicBezTo>
                  <a:pt x="38717" y="49539"/>
                  <a:pt x="36054" y="53484"/>
                  <a:pt x="33738" y="57725"/>
                </a:cubicBezTo>
                <a:cubicBezTo>
                  <a:pt x="33738" y="57579"/>
                  <a:pt x="33738" y="57429"/>
                  <a:pt x="33785" y="57232"/>
                </a:cubicBezTo>
                <a:cubicBezTo>
                  <a:pt x="33837" y="56739"/>
                  <a:pt x="33884" y="56246"/>
                  <a:pt x="33935" y="55705"/>
                </a:cubicBezTo>
                <a:cubicBezTo>
                  <a:pt x="33982" y="53930"/>
                  <a:pt x="34476" y="52253"/>
                  <a:pt x="35415" y="50722"/>
                </a:cubicBezTo>
                <a:cubicBezTo>
                  <a:pt x="37881" y="46580"/>
                  <a:pt x="40840" y="42784"/>
                  <a:pt x="44438" y="39577"/>
                </a:cubicBezTo>
                <a:cubicBezTo>
                  <a:pt x="44931" y="39083"/>
                  <a:pt x="45523" y="38740"/>
                  <a:pt x="46115" y="38346"/>
                </a:cubicBezTo>
                <a:cubicBezTo>
                  <a:pt x="46357" y="38193"/>
                  <a:pt x="46618" y="38060"/>
                  <a:pt x="46909" y="38060"/>
                </a:cubicBezTo>
                <a:close/>
                <a:moveTo>
                  <a:pt x="31393" y="43354"/>
                </a:moveTo>
                <a:cubicBezTo>
                  <a:pt x="31449" y="43354"/>
                  <a:pt x="31507" y="43361"/>
                  <a:pt x="31568" y="43376"/>
                </a:cubicBezTo>
                <a:cubicBezTo>
                  <a:pt x="31962" y="43475"/>
                  <a:pt x="32207" y="43771"/>
                  <a:pt x="32258" y="44165"/>
                </a:cubicBezTo>
                <a:cubicBezTo>
                  <a:pt x="32357" y="45001"/>
                  <a:pt x="32456" y="45791"/>
                  <a:pt x="32404" y="46580"/>
                </a:cubicBezTo>
                <a:cubicBezTo>
                  <a:pt x="32404" y="47763"/>
                  <a:pt x="32207" y="48947"/>
                  <a:pt x="32160" y="50130"/>
                </a:cubicBezTo>
                <a:cubicBezTo>
                  <a:pt x="32108" y="52596"/>
                  <a:pt x="32108" y="55062"/>
                  <a:pt x="32108" y="57528"/>
                </a:cubicBezTo>
                <a:cubicBezTo>
                  <a:pt x="32160" y="60933"/>
                  <a:pt x="31517" y="64137"/>
                  <a:pt x="30136" y="67194"/>
                </a:cubicBezTo>
                <a:cubicBezTo>
                  <a:pt x="29840" y="67837"/>
                  <a:pt x="29595" y="68528"/>
                  <a:pt x="29299" y="69266"/>
                </a:cubicBezTo>
                <a:cubicBezTo>
                  <a:pt x="29248" y="69120"/>
                  <a:pt x="29201" y="69068"/>
                  <a:pt x="29201" y="68970"/>
                </a:cubicBezTo>
                <a:cubicBezTo>
                  <a:pt x="29299" y="66898"/>
                  <a:pt x="29445" y="64827"/>
                  <a:pt x="29544" y="62708"/>
                </a:cubicBezTo>
                <a:cubicBezTo>
                  <a:pt x="29694" y="59303"/>
                  <a:pt x="30088" y="55903"/>
                  <a:pt x="30629" y="52498"/>
                </a:cubicBezTo>
                <a:cubicBezTo>
                  <a:pt x="30779" y="51760"/>
                  <a:pt x="30877" y="51018"/>
                  <a:pt x="30976" y="50229"/>
                </a:cubicBezTo>
                <a:lnTo>
                  <a:pt x="30976" y="50229"/>
                </a:lnTo>
                <a:cubicBezTo>
                  <a:pt x="29398" y="56198"/>
                  <a:pt x="29102" y="62314"/>
                  <a:pt x="28952" y="68429"/>
                </a:cubicBezTo>
                <a:lnTo>
                  <a:pt x="28806" y="68429"/>
                </a:lnTo>
                <a:cubicBezTo>
                  <a:pt x="28755" y="68279"/>
                  <a:pt x="28656" y="68133"/>
                  <a:pt x="28656" y="67983"/>
                </a:cubicBezTo>
                <a:cubicBezTo>
                  <a:pt x="28313" y="66701"/>
                  <a:pt x="27966" y="65419"/>
                  <a:pt x="27721" y="64137"/>
                </a:cubicBezTo>
                <a:cubicBezTo>
                  <a:pt x="27473" y="62953"/>
                  <a:pt x="27275" y="61722"/>
                  <a:pt x="27228" y="60487"/>
                </a:cubicBezTo>
                <a:cubicBezTo>
                  <a:pt x="26932" y="55555"/>
                  <a:pt x="27670" y="50821"/>
                  <a:pt x="29398" y="46236"/>
                </a:cubicBezTo>
                <a:cubicBezTo>
                  <a:pt x="29595" y="45593"/>
                  <a:pt x="29938" y="45001"/>
                  <a:pt x="30234" y="44410"/>
                </a:cubicBezTo>
                <a:cubicBezTo>
                  <a:pt x="30333" y="44165"/>
                  <a:pt x="30483" y="43968"/>
                  <a:pt x="30629" y="43818"/>
                </a:cubicBezTo>
                <a:cubicBezTo>
                  <a:pt x="30839" y="43567"/>
                  <a:pt x="31084" y="43354"/>
                  <a:pt x="31393" y="43354"/>
                </a:cubicBezTo>
                <a:close/>
                <a:moveTo>
                  <a:pt x="6736" y="45916"/>
                </a:moveTo>
                <a:cubicBezTo>
                  <a:pt x="6821" y="45916"/>
                  <a:pt x="6912" y="45924"/>
                  <a:pt x="7008" y="45940"/>
                </a:cubicBezTo>
                <a:cubicBezTo>
                  <a:pt x="7943" y="46138"/>
                  <a:pt x="8633" y="46730"/>
                  <a:pt x="9225" y="47420"/>
                </a:cubicBezTo>
                <a:cubicBezTo>
                  <a:pt x="10211" y="48604"/>
                  <a:pt x="11150" y="49835"/>
                  <a:pt x="12038" y="51069"/>
                </a:cubicBezTo>
                <a:cubicBezTo>
                  <a:pt x="12827" y="52103"/>
                  <a:pt x="13616" y="53188"/>
                  <a:pt x="14405" y="54273"/>
                </a:cubicBezTo>
                <a:cubicBezTo>
                  <a:pt x="14847" y="54916"/>
                  <a:pt x="15293" y="55607"/>
                  <a:pt x="15735" y="56297"/>
                </a:cubicBezTo>
                <a:cubicBezTo>
                  <a:pt x="16524" y="57481"/>
                  <a:pt x="17266" y="58712"/>
                  <a:pt x="18055" y="59895"/>
                </a:cubicBezTo>
                <a:cubicBezTo>
                  <a:pt x="19337" y="61821"/>
                  <a:pt x="20667" y="63793"/>
                  <a:pt x="21949" y="65766"/>
                </a:cubicBezTo>
                <a:cubicBezTo>
                  <a:pt x="23429" y="67983"/>
                  <a:pt x="24861" y="70252"/>
                  <a:pt x="25157" y="73014"/>
                </a:cubicBezTo>
                <a:cubicBezTo>
                  <a:pt x="25204" y="73164"/>
                  <a:pt x="25204" y="73361"/>
                  <a:pt x="25204" y="73460"/>
                </a:cubicBezTo>
                <a:cubicBezTo>
                  <a:pt x="24762" y="72718"/>
                  <a:pt x="24368" y="71980"/>
                  <a:pt x="23922" y="71290"/>
                </a:cubicBezTo>
                <a:cubicBezTo>
                  <a:pt x="22639" y="69266"/>
                  <a:pt x="21357" y="67246"/>
                  <a:pt x="20028" y="65222"/>
                </a:cubicBezTo>
                <a:cubicBezTo>
                  <a:pt x="18891" y="63643"/>
                  <a:pt x="17759" y="62065"/>
                  <a:pt x="16575" y="60487"/>
                </a:cubicBezTo>
                <a:cubicBezTo>
                  <a:pt x="15688" y="59256"/>
                  <a:pt x="14749" y="58073"/>
                  <a:pt x="13814" y="56838"/>
                </a:cubicBezTo>
                <a:cubicBezTo>
                  <a:pt x="13368" y="56246"/>
                  <a:pt x="12973" y="55654"/>
                  <a:pt x="12579" y="55062"/>
                </a:cubicBezTo>
                <a:cubicBezTo>
                  <a:pt x="11644" y="53681"/>
                  <a:pt x="10756" y="52352"/>
                  <a:pt x="9817" y="51018"/>
                </a:cubicBezTo>
                <a:cubicBezTo>
                  <a:pt x="9718" y="50821"/>
                  <a:pt x="9521" y="50675"/>
                  <a:pt x="9324" y="50525"/>
                </a:cubicBezTo>
                <a:lnTo>
                  <a:pt x="9324" y="50525"/>
                </a:lnTo>
                <a:cubicBezTo>
                  <a:pt x="10211" y="51906"/>
                  <a:pt x="11099" y="53239"/>
                  <a:pt x="11987" y="54569"/>
                </a:cubicBezTo>
                <a:cubicBezTo>
                  <a:pt x="12531" y="55409"/>
                  <a:pt x="13072" y="56246"/>
                  <a:pt x="13616" y="57035"/>
                </a:cubicBezTo>
                <a:cubicBezTo>
                  <a:pt x="14354" y="58120"/>
                  <a:pt x="15143" y="59158"/>
                  <a:pt x="15932" y="60191"/>
                </a:cubicBezTo>
                <a:cubicBezTo>
                  <a:pt x="16623" y="61130"/>
                  <a:pt x="17266" y="62065"/>
                  <a:pt x="17956" y="63004"/>
                </a:cubicBezTo>
                <a:cubicBezTo>
                  <a:pt x="18844" y="64235"/>
                  <a:pt x="19732" y="65470"/>
                  <a:pt x="20568" y="66701"/>
                </a:cubicBezTo>
                <a:cubicBezTo>
                  <a:pt x="21211" y="67687"/>
                  <a:pt x="21850" y="68674"/>
                  <a:pt x="22541" y="69759"/>
                </a:cubicBezTo>
                <a:cubicBezTo>
                  <a:pt x="22395" y="69660"/>
                  <a:pt x="22344" y="69660"/>
                  <a:pt x="22344" y="69660"/>
                </a:cubicBezTo>
                <a:cubicBezTo>
                  <a:pt x="20619" y="68133"/>
                  <a:pt x="18891" y="66654"/>
                  <a:pt x="17266" y="65024"/>
                </a:cubicBezTo>
                <a:cubicBezTo>
                  <a:pt x="16031" y="63742"/>
                  <a:pt x="14899" y="62314"/>
                  <a:pt x="13762" y="60933"/>
                </a:cubicBezTo>
                <a:cubicBezTo>
                  <a:pt x="12531" y="59355"/>
                  <a:pt x="11296" y="57725"/>
                  <a:pt x="10113" y="56049"/>
                </a:cubicBezTo>
                <a:cubicBezTo>
                  <a:pt x="8831" y="54226"/>
                  <a:pt x="7548" y="52352"/>
                  <a:pt x="6712" y="50229"/>
                </a:cubicBezTo>
                <a:cubicBezTo>
                  <a:pt x="6365" y="49491"/>
                  <a:pt x="6120" y="48702"/>
                  <a:pt x="5923" y="47913"/>
                </a:cubicBezTo>
                <a:cubicBezTo>
                  <a:pt x="5824" y="47519"/>
                  <a:pt x="5824" y="47073"/>
                  <a:pt x="5923" y="46631"/>
                </a:cubicBezTo>
                <a:cubicBezTo>
                  <a:pt x="6005" y="46135"/>
                  <a:pt x="6296" y="45916"/>
                  <a:pt x="6736" y="45916"/>
                </a:cubicBezTo>
                <a:close/>
                <a:moveTo>
                  <a:pt x="53538" y="57197"/>
                </a:moveTo>
                <a:cubicBezTo>
                  <a:pt x="53760" y="57197"/>
                  <a:pt x="53982" y="57208"/>
                  <a:pt x="54203" y="57232"/>
                </a:cubicBezTo>
                <a:cubicBezTo>
                  <a:pt x="54550" y="57283"/>
                  <a:pt x="54846" y="57429"/>
                  <a:pt x="54992" y="57923"/>
                </a:cubicBezTo>
                <a:cubicBezTo>
                  <a:pt x="54893" y="58664"/>
                  <a:pt x="54499" y="59205"/>
                  <a:pt x="54005" y="59698"/>
                </a:cubicBezTo>
                <a:cubicBezTo>
                  <a:pt x="53070" y="60538"/>
                  <a:pt x="52131" y="61375"/>
                  <a:pt x="51145" y="62164"/>
                </a:cubicBezTo>
                <a:cubicBezTo>
                  <a:pt x="46608" y="65813"/>
                  <a:pt x="42268" y="69711"/>
                  <a:pt x="38275" y="73953"/>
                </a:cubicBezTo>
                <a:cubicBezTo>
                  <a:pt x="37091" y="75184"/>
                  <a:pt x="35857" y="76367"/>
                  <a:pt x="34330" y="77109"/>
                </a:cubicBezTo>
                <a:cubicBezTo>
                  <a:pt x="33639" y="77452"/>
                  <a:pt x="32949" y="77748"/>
                  <a:pt x="32258" y="78095"/>
                </a:cubicBezTo>
                <a:cubicBezTo>
                  <a:pt x="31714" y="78340"/>
                  <a:pt x="31221" y="78636"/>
                  <a:pt x="30680" y="78833"/>
                </a:cubicBezTo>
                <a:cubicBezTo>
                  <a:pt x="33146" y="75235"/>
                  <a:pt x="36105" y="71980"/>
                  <a:pt x="39261" y="68871"/>
                </a:cubicBezTo>
                <a:cubicBezTo>
                  <a:pt x="42366" y="65715"/>
                  <a:pt x="45870" y="63052"/>
                  <a:pt x="49322" y="60341"/>
                </a:cubicBezTo>
                <a:lnTo>
                  <a:pt x="49322" y="60341"/>
                </a:lnTo>
                <a:cubicBezTo>
                  <a:pt x="41826" y="65222"/>
                  <a:pt x="35612" y="71487"/>
                  <a:pt x="30234" y="78687"/>
                </a:cubicBezTo>
                <a:lnTo>
                  <a:pt x="30234" y="78241"/>
                </a:lnTo>
                <a:cubicBezTo>
                  <a:pt x="30384" y="76123"/>
                  <a:pt x="31319" y="74347"/>
                  <a:pt x="32602" y="72718"/>
                </a:cubicBezTo>
                <a:cubicBezTo>
                  <a:pt x="35067" y="69416"/>
                  <a:pt x="37829" y="66405"/>
                  <a:pt x="41037" y="63793"/>
                </a:cubicBezTo>
                <a:cubicBezTo>
                  <a:pt x="43254" y="61919"/>
                  <a:pt x="45574" y="60290"/>
                  <a:pt x="48087" y="58960"/>
                </a:cubicBezTo>
                <a:cubicBezTo>
                  <a:pt x="49618" y="58171"/>
                  <a:pt x="51145" y="57429"/>
                  <a:pt x="52873" y="57232"/>
                </a:cubicBezTo>
                <a:cubicBezTo>
                  <a:pt x="53094" y="57208"/>
                  <a:pt x="53316" y="57197"/>
                  <a:pt x="53538" y="57197"/>
                </a:cubicBezTo>
                <a:close/>
                <a:moveTo>
                  <a:pt x="1312" y="59151"/>
                </a:moveTo>
                <a:cubicBezTo>
                  <a:pt x="1457" y="59151"/>
                  <a:pt x="1614" y="59185"/>
                  <a:pt x="1780" y="59256"/>
                </a:cubicBezTo>
                <a:cubicBezTo>
                  <a:pt x="2372" y="59501"/>
                  <a:pt x="2964" y="59797"/>
                  <a:pt x="3457" y="60242"/>
                </a:cubicBezTo>
                <a:cubicBezTo>
                  <a:pt x="5331" y="61722"/>
                  <a:pt x="7205" y="63249"/>
                  <a:pt x="9028" y="64878"/>
                </a:cubicBezTo>
                <a:cubicBezTo>
                  <a:pt x="10756" y="66405"/>
                  <a:pt x="12433" y="68035"/>
                  <a:pt x="14011" y="69759"/>
                </a:cubicBezTo>
                <a:cubicBezTo>
                  <a:pt x="15143" y="70942"/>
                  <a:pt x="16130" y="72276"/>
                  <a:pt x="17017" y="73657"/>
                </a:cubicBezTo>
                <a:cubicBezTo>
                  <a:pt x="18055" y="75184"/>
                  <a:pt x="18595" y="77010"/>
                  <a:pt x="19187" y="78735"/>
                </a:cubicBezTo>
                <a:cubicBezTo>
                  <a:pt x="19436" y="79425"/>
                  <a:pt x="19680" y="80115"/>
                  <a:pt x="19878" y="80660"/>
                </a:cubicBezTo>
                <a:cubicBezTo>
                  <a:pt x="14847" y="74939"/>
                  <a:pt x="9770" y="69167"/>
                  <a:pt x="4542" y="63545"/>
                </a:cubicBezTo>
                <a:cubicBezTo>
                  <a:pt x="4246" y="63249"/>
                  <a:pt x="3899" y="63004"/>
                  <a:pt x="3556" y="62756"/>
                </a:cubicBezTo>
                <a:lnTo>
                  <a:pt x="3556" y="62756"/>
                </a:lnTo>
                <a:cubicBezTo>
                  <a:pt x="4049" y="63399"/>
                  <a:pt x="4589" y="63991"/>
                  <a:pt x="5134" y="64630"/>
                </a:cubicBezTo>
                <a:lnTo>
                  <a:pt x="11348" y="71585"/>
                </a:lnTo>
                <a:cubicBezTo>
                  <a:pt x="12926" y="73408"/>
                  <a:pt x="14551" y="75184"/>
                  <a:pt x="16181" y="76959"/>
                </a:cubicBezTo>
                <a:cubicBezTo>
                  <a:pt x="17806" y="78735"/>
                  <a:pt x="19337" y="80561"/>
                  <a:pt x="20568" y="82633"/>
                </a:cubicBezTo>
                <a:cubicBezTo>
                  <a:pt x="20667" y="82830"/>
                  <a:pt x="20817" y="83027"/>
                  <a:pt x="20864" y="83272"/>
                </a:cubicBezTo>
                <a:cubicBezTo>
                  <a:pt x="20765" y="83224"/>
                  <a:pt x="20667" y="83173"/>
                  <a:pt x="20568" y="83074"/>
                </a:cubicBezTo>
                <a:cubicBezTo>
                  <a:pt x="19337" y="81843"/>
                  <a:pt x="17905" y="80956"/>
                  <a:pt x="16425" y="80115"/>
                </a:cubicBezTo>
                <a:cubicBezTo>
                  <a:pt x="14157" y="78833"/>
                  <a:pt x="12334" y="77109"/>
                  <a:pt x="10460" y="75432"/>
                </a:cubicBezTo>
                <a:cubicBezTo>
                  <a:pt x="8389" y="73507"/>
                  <a:pt x="6463" y="71487"/>
                  <a:pt x="4786" y="69266"/>
                </a:cubicBezTo>
                <a:cubicBezTo>
                  <a:pt x="3504" y="67640"/>
                  <a:pt x="2419" y="65865"/>
                  <a:pt x="1583" y="63991"/>
                </a:cubicBezTo>
                <a:cubicBezTo>
                  <a:pt x="1188" y="63103"/>
                  <a:pt x="841" y="62215"/>
                  <a:pt x="545" y="61327"/>
                </a:cubicBezTo>
                <a:cubicBezTo>
                  <a:pt x="399" y="60933"/>
                  <a:pt x="399" y="60487"/>
                  <a:pt x="447" y="60093"/>
                </a:cubicBezTo>
                <a:cubicBezTo>
                  <a:pt x="521" y="59493"/>
                  <a:pt x="854" y="59151"/>
                  <a:pt x="1312" y="59151"/>
                </a:cubicBezTo>
                <a:close/>
                <a:moveTo>
                  <a:pt x="33343" y="86972"/>
                </a:moveTo>
                <a:lnTo>
                  <a:pt x="33343" y="86972"/>
                </a:lnTo>
                <a:cubicBezTo>
                  <a:pt x="33047" y="87809"/>
                  <a:pt x="32503" y="88255"/>
                  <a:pt x="31962" y="88748"/>
                </a:cubicBezTo>
                <a:cubicBezTo>
                  <a:pt x="30877" y="89636"/>
                  <a:pt x="28214" y="90768"/>
                  <a:pt x="26585" y="91016"/>
                </a:cubicBezTo>
                <a:cubicBezTo>
                  <a:pt x="28510" y="89044"/>
                  <a:pt x="30976" y="88203"/>
                  <a:pt x="33343" y="86972"/>
                </a:cubicBezTo>
                <a:close/>
                <a:moveTo>
                  <a:pt x="15784" y="1"/>
                </a:moveTo>
                <a:cubicBezTo>
                  <a:pt x="15374" y="1"/>
                  <a:pt x="15014" y="297"/>
                  <a:pt x="14800" y="912"/>
                </a:cubicBezTo>
                <a:cubicBezTo>
                  <a:pt x="14551" y="1555"/>
                  <a:pt x="14405" y="2245"/>
                  <a:pt x="14307" y="2936"/>
                </a:cubicBezTo>
                <a:cubicBezTo>
                  <a:pt x="14011" y="6191"/>
                  <a:pt x="14307" y="9347"/>
                  <a:pt x="14847" y="12551"/>
                </a:cubicBezTo>
                <a:cubicBezTo>
                  <a:pt x="15439" y="16153"/>
                  <a:pt x="16477" y="19652"/>
                  <a:pt x="17510" y="23156"/>
                </a:cubicBezTo>
                <a:cubicBezTo>
                  <a:pt x="17905" y="24340"/>
                  <a:pt x="18351" y="25523"/>
                  <a:pt x="19089" y="26557"/>
                </a:cubicBezTo>
                <a:cubicBezTo>
                  <a:pt x="19633" y="27397"/>
                  <a:pt x="20225" y="28186"/>
                  <a:pt x="20817" y="28975"/>
                </a:cubicBezTo>
                <a:cubicBezTo>
                  <a:pt x="21704" y="30159"/>
                  <a:pt x="22296" y="31390"/>
                  <a:pt x="22639" y="32771"/>
                </a:cubicBezTo>
                <a:cubicBezTo>
                  <a:pt x="23677" y="36472"/>
                  <a:pt x="24663" y="40121"/>
                  <a:pt x="25650" y="43818"/>
                </a:cubicBezTo>
                <a:cubicBezTo>
                  <a:pt x="26242" y="46138"/>
                  <a:pt x="26782" y="48454"/>
                  <a:pt x="27327" y="50821"/>
                </a:cubicBezTo>
                <a:cubicBezTo>
                  <a:pt x="27425" y="51018"/>
                  <a:pt x="27374" y="51314"/>
                  <a:pt x="27425" y="51563"/>
                </a:cubicBezTo>
                <a:cubicBezTo>
                  <a:pt x="27228" y="51464"/>
                  <a:pt x="27129" y="51365"/>
                  <a:pt x="27078" y="51267"/>
                </a:cubicBezTo>
                <a:cubicBezTo>
                  <a:pt x="26388" y="49933"/>
                  <a:pt x="25697" y="48604"/>
                  <a:pt x="25058" y="47223"/>
                </a:cubicBezTo>
                <a:cubicBezTo>
                  <a:pt x="24565" y="46284"/>
                  <a:pt x="24218" y="45297"/>
                  <a:pt x="23776" y="44362"/>
                </a:cubicBezTo>
                <a:cubicBezTo>
                  <a:pt x="23429" y="43475"/>
                  <a:pt x="23184" y="42587"/>
                  <a:pt x="22738" y="41747"/>
                </a:cubicBezTo>
                <a:cubicBezTo>
                  <a:pt x="21752" y="39675"/>
                  <a:pt x="20323" y="37900"/>
                  <a:pt x="18497" y="36373"/>
                </a:cubicBezTo>
                <a:cubicBezTo>
                  <a:pt x="14405" y="33019"/>
                  <a:pt x="10014" y="30060"/>
                  <a:pt x="5331" y="27496"/>
                </a:cubicBezTo>
                <a:cubicBezTo>
                  <a:pt x="4589" y="27101"/>
                  <a:pt x="3753" y="26805"/>
                  <a:pt x="2964" y="26509"/>
                </a:cubicBezTo>
                <a:cubicBezTo>
                  <a:pt x="2617" y="26411"/>
                  <a:pt x="2222" y="26360"/>
                  <a:pt x="1827" y="26360"/>
                </a:cubicBezTo>
                <a:cubicBezTo>
                  <a:pt x="1188" y="26360"/>
                  <a:pt x="794" y="26754"/>
                  <a:pt x="841" y="27397"/>
                </a:cubicBezTo>
                <a:cubicBezTo>
                  <a:pt x="940" y="27938"/>
                  <a:pt x="1090" y="28482"/>
                  <a:pt x="1287" y="28924"/>
                </a:cubicBezTo>
                <a:cubicBezTo>
                  <a:pt x="2175" y="30751"/>
                  <a:pt x="3504" y="32278"/>
                  <a:pt x="4984" y="33611"/>
                </a:cubicBezTo>
                <a:cubicBezTo>
                  <a:pt x="7994" y="36322"/>
                  <a:pt x="11348" y="38444"/>
                  <a:pt x="14899" y="40366"/>
                </a:cubicBezTo>
                <a:cubicBezTo>
                  <a:pt x="16773" y="41403"/>
                  <a:pt x="18647" y="42437"/>
                  <a:pt x="20323" y="43771"/>
                </a:cubicBezTo>
                <a:cubicBezTo>
                  <a:pt x="21554" y="44757"/>
                  <a:pt x="22738" y="45791"/>
                  <a:pt x="23874" y="46927"/>
                </a:cubicBezTo>
                <a:cubicBezTo>
                  <a:pt x="25255" y="48256"/>
                  <a:pt x="26044" y="50032"/>
                  <a:pt x="26979" y="51661"/>
                </a:cubicBezTo>
                <a:cubicBezTo>
                  <a:pt x="27177" y="52005"/>
                  <a:pt x="27275" y="52399"/>
                  <a:pt x="27228" y="52746"/>
                </a:cubicBezTo>
                <a:cubicBezTo>
                  <a:pt x="26833" y="54865"/>
                  <a:pt x="26782" y="56936"/>
                  <a:pt x="26782" y="59059"/>
                </a:cubicBezTo>
                <a:cubicBezTo>
                  <a:pt x="26782" y="59256"/>
                  <a:pt x="26782" y="59453"/>
                  <a:pt x="26735" y="59698"/>
                </a:cubicBezTo>
                <a:cubicBezTo>
                  <a:pt x="26190" y="59355"/>
                  <a:pt x="25993" y="58810"/>
                  <a:pt x="25748" y="58368"/>
                </a:cubicBezTo>
                <a:cubicBezTo>
                  <a:pt x="24959" y="56889"/>
                  <a:pt x="23973" y="55508"/>
                  <a:pt x="22691" y="54324"/>
                </a:cubicBezTo>
                <a:cubicBezTo>
                  <a:pt x="21704" y="53385"/>
                  <a:pt x="20568" y="52596"/>
                  <a:pt x="19239" y="52202"/>
                </a:cubicBezTo>
                <a:cubicBezTo>
                  <a:pt x="19113" y="52160"/>
                  <a:pt x="18987" y="52118"/>
                  <a:pt x="18861" y="52118"/>
                </a:cubicBezTo>
                <a:cubicBezTo>
                  <a:pt x="18691" y="52118"/>
                  <a:pt x="18521" y="52194"/>
                  <a:pt x="18351" y="52450"/>
                </a:cubicBezTo>
                <a:cubicBezTo>
                  <a:pt x="18595" y="52746"/>
                  <a:pt x="18793" y="53188"/>
                  <a:pt x="19089" y="53437"/>
                </a:cubicBezTo>
                <a:cubicBezTo>
                  <a:pt x="19732" y="53977"/>
                  <a:pt x="20422" y="54470"/>
                  <a:pt x="21113" y="54916"/>
                </a:cubicBezTo>
                <a:cubicBezTo>
                  <a:pt x="22987" y="56198"/>
                  <a:pt x="24663" y="57627"/>
                  <a:pt x="26044" y="59453"/>
                </a:cubicBezTo>
                <a:cubicBezTo>
                  <a:pt x="26486" y="60045"/>
                  <a:pt x="26881" y="60684"/>
                  <a:pt x="26932" y="61525"/>
                </a:cubicBezTo>
                <a:cubicBezTo>
                  <a:pt x="26979" y="63004"/>
                  <a:pt x="27327" y="64484"/>
                  <a:pt x="27768" y="65912"/>
                </a:cubicBezTo>
                <a:cubicBezTo>
                  <a:pt x="28459" y="68181"/>
                  <a:pt x="28558" y="70500"/>
                  <a:pt x="28214" y="72816"/>
                </a:cubicBezTo>
                <a:cubicBezTo>
                  <a:pt x="27966" y="74545"/>
                  <a:pt x="27473" y="76320"/>
                  <a:pt x="27129" y="78044"/>
                </a:cubicBezTo>
                <a:cubicBezTo>
                  <a:pt x="27078" y="78194"/>
                  <a:pt x="27031" y="78340"/>
                  <a:pt x="26932" y="78537"/>
                </a:cubicBezTo>
                <a:cubicBezTo>
                  <a:pt x="26289" y="76565"/>
                  <a:pt x="25748" y="74690"/>
                  <a:pt x="25453" y="72718"/>
                </a:cubicBezTo>
                <a:cubicBezTo>
                  <a:pt x="25255" y="70994"/>
                  <a:pt x="24663" y="69416"/>
                  <a:pt x="23724" y="67936"/>
                </a:cubicBezTo>
                <a:cubicBezTo>
                  <a:pt x="22789" y="66456"/>
                  <a:pt x="21803" y="65024"/>
                  <a:pt x="20864" y="63545"/>
                </a:cubicBezTo>
                <a:cubicBezTo>
                  <a:pt x="19878" y="62018"/>
                  <a:pt x="18943" y="60487"/>
                  <a:pt x="17956" y="58960"/>
                </a:cubicBezTo>
                <a:cubicBezTo>
                  <a:pt x="17364" y="57974"/>
                  <a:pt x="16721" y="56988"/>
                  <a:pt x="16031" y="56049"/>
                </a:cubicBezTo>
                <a:cubicBezTo>
                  <a:pt x="14847" y="54372"/>
                  <a:pt x="13664" y="52648"/>
                  <a:pt x="12480" y="50971"/>
                </a:cubicBezTo>
                <a:cubicBezTo>
                  <a:pt x="11545" y="49736"/>
                  <a:pt x="10559" y="48454"/>
                  <a:pt x="9572" y="47223"/>
                </a:cubicBezTo>
                <a:cubicBezTo>
                  <a:pt x="9028" y="46532"/>
                  <a:pt x="8337" y="45988"/>
                  <a:pt x="7501" y="45645"/>
                </a:cubicBezTo>
                <a:cubicBezTo>
                  <a:pt x="7255" y="45555"/>
                  <a:pt x="7017" y="45511"/>
                  <a:pt x="6795" y="45511"/>
                </a:cubicBezTo>
                <a:cubicBezTo>
                  <a:pt x="6039" y="45511"/>
                  <a:pt x="5477" y="46022"/>
                  <a:pt x="5477" y="46974"/>
                </a:cubicBezTo>
                <a:cubicBezTo>
                  <a:pt x="5430" y="47467"/>
                  <a:pt x="5477" y="47961"/>
                  <a:pt x="5627" y="48406"/>
                </a:cubicBezTo>
                <a:cubicBezTo>
                  <a:pt x="6219" y="50379"/>
                  <a:pt x="7154" y="52154"/>
                  <a:pt x="8239" y="53879"/>
                </a:cubicBezTo>
                <a:lnTo>
                  <a:pt x="8980" y="54916"/>
                </a:lnTo>
                <a:cubicBezTo>
                  <a:pt x="9817" y="56147"/>
                  <a:pt x="10606" y="57382"/>
                  <a:pt x="11494" y="58613"/>
                </a:cubicBezTo>
                <a:cubicBezTo>
                  <a:pt x="12480" y="59895"/>
                  <a:pt x="13518" y="61178"/>
                  <a:pt x="14551" y="62460"/>
                </a:cubicBezTo>
                <a:cubicBezTo>
                  <a:pt x="16228" y="64531"/>
                  <a:pt x="18004" y="66504"/>
                  <a:pt x="20075" y="68133"/>
                </a:cubicBezTo>
                <a:cubicBezTo>
                  <a:pt x="21310" y="69120"/>
                  <a:pt x="22442" y="70205"/>
                  <a:pt x="23381" y="71436"/>
                </a:cubicBezTo>
                <a:cubicBezTo>
                  <a:pt x="24959" y="73657"/>
                  <a:pt x="25946" y="76123"/>
                  <a:pt x="26585" y="78735"/>
                </a:cubicBezTo>
                <a:cubicBezTo>
                  <a:pt x="26683" y="79279"/>
                  <a:pt x="26683" y="79772"/>
                  <a:pt x="26538" y="80313"/>
                </a:cubicBezTo>
                <a:cubicBezTo>
                  <a:pt x="25599" y="83370"/>
                  <a:pt x="24663" y="86428"/>
                  <a:pt x="23776" y="89486"/>
                </a:cubicBezTo>
                <a:cubicBezTo>
                  <a:pt x="23724" y="89537"/>
                  <a:pt x="23677" y="89636"/>
                  <a:pt x="23578" y="89782"/>
                </a:cubicBezTo>
                <a:cubicBezTo>
                  <a:pt x="23527" y="89537"/>
                  <a:pt x="23480" y="89438"/>
                  <a:pt x="23480" y="89340"/>
                </a:cubicBezTo>
                <a:cubicBezTo>
                  <a:pt x="23133" y="87268"/>
                  <a:pt x="22344" y="85296"/>
                  <a:pt x="21456" y="83422"/>
                </a:cubicBezTo>
                <a:cubicBezTo>
                  <a:pt x="20667" y="81792"/>
                  <a:pt x="20028" y="80167"/>
                  <a:pt x="19483" y="78439"/>
                </a:cubicBezTo>
                <a:cubicBezTo>
                  <a:pt x="18891" y="76714"/>
                  <a:pt x="18300" y="74986"/>
                  <a:pt x="17313" y="73460"/>
                </a:cubicBezTo>
                <a:cubicBezTo>
                  <a:pt x="16378" y="71881"/>
                  <a:pt x="15194" y="70402"/>
                  <a:pt x="13912" y="69068"/>
                </a:cubicBezTo>
                <a:cubicBezTo>
                  <a:pt x="10705" y="65616"/>
                  <a:pt x="7106" y="62610"/>
                  <a:pt x="3406" y="59698"/>
                </a:cubicBezTo>
                <a:cubicBezTo>
                  <a:pt x="2964" y="59355"/>
                  <a:pt x="2471" y="59059"/>
                  <a:pt x="1977" y="58862"/>
                </a:cubicBezTo>
                <a:cubicBezTo>
                  <a:pt x="1767" y="58791"/>
                  <a:pt x="1565" y="58757"/>
                  <a:pt x="1376" y="58757"/>
                </a:cubicBezTo>
                <a:cubicBezTo>
                  <a:pt x="633" y="58757"/>
                  <a:pt x="93" y="59279"/>
                  <a:pt x="52" y="60144"/>
                </a:cubicBezTo>
                <a:cubicBezTo>
                  <a:pt x="1" y="60586"/>
                  <a:pt x="52" y="61079"/>
                  <a:pt x="202" y="61525"/>
                </a:cubicBezTo>
                <a:cubicBezTo>
                  <a:pt x="644" y="62708"/>
                  <a:pt x="1090" y="63892"/>
                  <a:pt x="1681" y="65024"/>
                </a:cubicBezTo>
                <a:cubicBezTo>
                  <a:pt x="2569" y="66898"/>
                  <a:pt x="3702" y="68575"/>
                  <a:pt x="5035" y="70205"/>
                </a:cubicBezTo>
                <a:cubicBezTo>
                  <a:pt x="6759" y="72323"/>
                  <a:pt x="8732" y="74347"/>
                  <a:pt x="10756" y="76221"/>
                </a:cubicBezTo>
                <a:cubicBezTo>
                  <a:pt x="12630" y="77945"/>
                  <a:pt x="14603" y="79524"/>
                  <a:pt x="16820" y="80758"/>
                </a:cubicBezTo>
                <a:cubicBezTo>
                  <a:pt x="17660" y="81252"/>
                  <a:pt x="18449" y="81792"/>
                  <a:pt x="19187" y="82384"/>
                </a:cubicBezTo>
                <a:cubicBezTo>
                  <a:pt x="20422" y="83272"/>
                  <a:pt x="21456" y="84357"/>
                  <a:pt x="22048" y="85738"/>
                </a:cubicBezTo>
                <a:cubicBezTo>
                  <a:pt x="22691" y="87170"/>
                  <a:pt x="23133" y="88649"/>
                  <a:pt x="23283" y="90176"/>
                </a:cubicBezTo>
                <a:cubicBezTo>
                  <a:pt x="23330" y="90622"/>
                  <a:pt x="23283" y="91115"/>
                  <a:pt x="23133" y="91557"/>
                </a:cubicBezTo>
                <a:cubicBezTo>
                  <a:pt x="22738" y="93234"/>
                  <a:pt x="22245" y="94863"/>
                  <a:pt x="21850" y="96540"/>
                </a:cubicBezTo>
                <a:cubicBezTo>
                  <a:pt x="21507" y="98118"/>
                  <a:pt x="21211" y="99744"/>
                  <a:pt x="20864" y="101322"/>
                </a:cubicBezTo>
                <a:cubicBezTo>
                  <a:pt x="20915" y="101322"/>
                  <a:pt x="20963" y="101373"/>
                  <a:pt x="21061" y="101373"/>
                </a:cubicBezTo>
                <a:cubicBezTo>
                  <a:pt x="21160" y="100979"/>
                  <a:pt x="21259" y="100631"/>
                  <a:pt x="21357" y="100288"/>
                </a:cubicBezTo>
                <a:cubicBezTo>
                  <a:pt x="21902" y="98166"/>
                  <a:pt x="22395" y="96047"/>
                  <a:pt x="22935" y="93976"/>
                </a:cubicBezTo>
                <a:cubicBezTo>
                  <a:pt x="22987" y="93680"/>
                  <a:pt x="23085" y="93384"/>
                  <a:pt x="23283" y="93234"/>
                </a:cubicBezTo>
                <a:cubicBezTo>
                  <a:pt x="23776" y="92839"/>
                  <a:pt x="24269" y="92445"/>
                  <a:pt x="24861" y="92200"/>
                </a:cubicBezTo>
                <a:cubicBezTo>
                  <a:pt x="25650" y="91806"/>
                  <a:pt x="26538" y="91510"/>
                  <a:pt x="27374" y="91214"/>
                </a:cubicBezTo>
                <a:cubicBezTo>
                  <a:pt x="28755" y="90721"/>
                  <a:pt x="30187" y="90373"/>
                  <a:pt x="31418" y="89537"/>
                </a:cubicBezTo>
                <a:cubicBezTo>
                  <a:pt x="32456" y="88847"/>
                  <a:pt x="33343" y="88006"/>
                  <a:pt x="33837" y="86823"/>
                </a:cubicBezTo>
                <a:cubicBezTo>
                  <a:pt x="33935" y="86677"/>
                  <a:pt x="33982" y="86479"/>
                  <a:pt x="34034" y="86132"/>
                </a:cubicBezTo>
                <a:lnTo>
                  <a:pt x="34034" y="86132"/>
                </a:lnTo>
                <a:cubicBezTo>
                  <a:pt x="33738" y="86282"/>
                  <a:pt x="33541" y="86381"/>
                  <a:pt x="33391" y="86428"/>
                </a:cubicBezTo>
                <a:cubicBezTo>
                  <a:pt x="32258" y="87071"/>
                  <a:pt x="31075" y="87762"/>
                  <a:pt x="29891" y="88302"/>
                </a:cubicBezTo>
                <a:cubicBezTo>
                  <a:pt x="28558" y="88894"/>
                  <a:pt x="27425" y="89782"/>
                  <a:pt x="26340" y="90721"/>
                </a:cubicBezTo>
                <a:cubicBezTo>
                  <a:pt x="25453" y="91510"/>
                  <a:pt x="24466" y="92050"/>
                  <a:pt x="23381" y="92642"/>
                </a:cubicBezTo>
                <a:lnTo>
                  <a:pt x="23381" y="92299"/>
                </a:lnTo>
                <a:cubicBezTo>
                  <a:pt x="23874" y="90425"/>
                  <a:pt x="24415" y="88551"/>
                  <a:pt x="25453" y="86823"/>
                </a:cubicBezTo>
                <a:cubicBezTo>
                  <a:pt x="26782" y="84653"/>
                  <a:pt x="28163" y="82483"/>
                  <a:pt x="29544" y="80313"/>
                </a:cubicBezTo>
                <a:cubicBezTo>
                  <a:pt x="29643" y="80115"/>
                  <a:pt x="29840" y="79969"/>
                  <a:pt x="30037" y="79772"/>
                </a:cubicBezTo>
                <a:cubicBezTo>
                  <a:pt x="30925" y="78932"/>
                  <a:pt x="32061" y="78537"/>
                  <a:pt x="33146" y="78044"/>
                </a:cubicBezTo>
                <a:cubicBezTo>
                  <a:pt x="34377" y="77504"/>
                  <a:pt x="35612" y="76912"/>
                  <a:pt x="36646" y="75973"/>
                </a:cubicBezTo>
                <a:cubicBezTo>
                  <a:pt x="37585" y="75038"/>
                  <a:pt x="38571" y="74099"/>
                  <a:pt x="39506" y="73112"/>
                </a:cubicBezTo>
                <a:cubicBezTo>
                  <a:pt x="42564" y="70007"/>
                  <a:pt x="45720" y="67048"/>
                  <a:pt x="49125" y="64334"/>
                </a:cubicBezTo>
                <a:cubicBezTo>
                  <a:pt x="50652" y="63103"/>
                  <a:pt x="52131" y="61821"/>
                  <a:pt x="53611" y="60538"/>
                </a:cubicBezTo>
                <a:cubicBezTo>
                  <a:pt x="54254" y="59947"/>
                  <a:pt x="54846" y="59355"/>
                  <a:pt x="55189" y="58566"/>
                </a:cubicBezTo>
                <a:cubicBezTo>
                  <a:pt x="55485" y="57777"/>
                  <a:pt x="55386" y="57232"/>
                  <a:pt x="54353" y="56936"/>
                </a:cubicBezTo>
                <a:cubicBezTo>
                  <a:pt x="54104" y="56838"/>
                  <a:pt x="53859" y="56838"/>
                  <a:pt x="53611" y="56838"/>
                </a:cubicBezTo>
                <a:cubicBezTo>
                  <a:pt x="52873" y="56936"/>
                  <a:pt x="52131" y="56988"/>
                  <a:pt x="51441" y="57185"/>
                </a:cubicBezTo>
                <a:cubicBezTo>
                  <a:pt x="49764" y="57627"/>
                  <a:pt x="48237" y="58416"/>
                  <a:pt x="46706" y="59303"/>
                </a:cubicBezTo>
                <a:cubicBezTo>
                  <a:pt x="45870" y="59797"/>
                  <a:pt x="45081" y="60341"/>
                  <a:pt x="44241" y="60882"/>
                </a:cubicBezTo>
                <a:cubicBezTo>
                  <a:pt x="43649" y="61327"/>
                  <a:pt x="43010" y="61722"/>
                  <a:pt x="42418" y="62164"/>
                </a:cubicBezTo>
                <a:cubicBezTo>
                  <a:pt x="41037" y="63348"/>
                  <a:pt x="39605" y="64484"/>
                  <a:pt x="38322" y="65715"/>
                </a:cubicBezTo>
                <a:cubicBezTo>
                  <a:pt x="35711" y="68181"/>
                  <a:pt x="33343" y="70844"/>
                  <a:pt x="31371" y="73803"/>
                </a:cubicBezTo>
                <a:cubicBezTo>
                  <a:pt x="30530" y="75085"/>
                  <a:pt x="30037" y="76419"/>
                  <a:pt x="29891" y="77898"/>
                </a:cubicBezTo>
                <a:cubicBezTo>
                  <a:pt x="29792" y="78932"/>
                  <a:pt x="29347" y="79871"/>
                  <a:pt x="28853" y="80707"/>
                </a:cubicBezTo>
                <a:lnTo>
                  <a:pt x="25453" y="86183"/>
                </a:lnTo>
                <a:cubicBezTo>
                  <a:pt x="25401" y="86282"/>
                  <a:pt x="25303" y="86381"/>
                  <a:pt x="25157" y="86578"/>
                </a:cubicBezTo>
                <a:lnTo>
                  <a:pt x="25157" y="86329"/>
                </a:lnTo>
                <a:cubicBezTo>
                  <a:pt x="25255" y="85935"/>
                  <a:pt x="25401" y="85592"/>
                  <a:pt x="25500" y="85244"/>
                </a:cubicBezTo>
                <a:cubicBezTo>
                  <a:pt x="26683" y="81548"/>
                  <a:pt x="27768" y="77799"/>
                  <a:pt x="28459" y="73953"/>
                </a:cubicBezTo>
                <a:cubicBezTo>
                  <a:pt x="28905" y="71585"/>
                  <a:pt x="29643" y="69317"/>
                  <a:pt x="30582" y="67096"/>
                </a:cubicBezTo>
                <a:cubicBezTo>
                  <a:pt x="31221" y="65667"/>
                  <a:pt x="31615" y="64188"/>
                  <a:pt x="32061" y="62657"/>
                </a:cubicBezTo>
                <a:cubicBezTo>
                  <a:pt x="32306" y="61722"/>
                  <a:pt x="32752" y="60783"/>
                  <a:pt x="33146" y="59895"/>
                </a:cubicBezTo>
                <a:cubicBezTo>
                  <a:pt x="33245" y="59651"/>
                  <a:pt x="33489" y="59453"/>
                  <a:pt x="33738" y="59303"/>
                </a:cubicBezTo>
                <a:cubicBezTo>
                  <a:pt x="34823" y="58566"/>
                  <a:pt x="35908" y="57875"/>
                  <a:pt x="36993" y="57185"/>
                </a:cubicBezTo>
                <a:lnTo>
                  <a:pt x="37881" y="56593"/>
                </a:lnTo>
                <a:cubicBezTo>
                  <a:pt x="38768" y="55851"/>
                  <a:pt x="39459" y="54916"/>
                  <a:pt x="40051" y="53977"/>
                </a:cubicBezTo>
                <a:cubicBezTo>
                  <a:pt x="41037" y="52352"/>
                  <a:pt x="42023" y="50774"/>
                  <a:pt x="42958" y="49144"/>
                </a:cubicBezTo>
                <a:cubicBezTo>
                  <a:pt x="44339" y="46730"/>
                  <a:pt x="45673" y="44311"/>
                  <a:pt x="47002" y="41845"/>
                </a:cubicBezTo>
                <a:cubicBezTo>
                  <a:pt x="47496" y="41009"/>
                  <a:pt x="47791" y="40070"/>
                  <a:pt x="47890" y="39083"/>
                </a:cubicBezTo>
                <a:cubicBezTo>
                  <a:pt x="47989" y="38543"/>
                  <a:pt x="47890" y="38097"/>
                  <a:pt x="47350" y="37703"/>
                </a:cubicBezTo>
                <a:cubicBezTo>
                  <a:pt x="47101" y="37754"/>
                  <a:pt x="46706" y="37754"/>
                  <a:pt x="46411" y="37900"/>
                </a:cubicBezTo>
                <a:cubicBezTo>
                  <a:pt x="45720" y="38247"/>
                  <a:pt x="44982" y="38642"/>
                  <a:pt x="44390" y="39135"/>
                </a:cubicBezTo>
                <a:cubicBezTo>
                  <a:pt x="42812" y="40366"/>
                  <a:pt x="41479" y="41798"/>
                  <a:pt x="40248" y="43325"/>
                </a:cubicBezTo>
                <a:cubicBezTo>
                  <a:pt x="38322" y="45645"/>
                  <a:pt x="36500" y="48012"/>
                  <a:pt x="35020" y="50624"/>
                </a:cubicBezTo>
                <a:cubicBezTo>
                  <a:pt x="34132" y="52154"/>
                  <a:pt x="33639" y="53780"/>
                  <a:pt x="33541" y="55508"/>
                </a:cubicBezTo>
                <a:cubicBezTo>
                  <a:pt x="33541" y="56344"/>
                  <a:pt x="33391" y="57134"/>
                  <a:pt x="33292" y="57974"/>
                </a:cubicBezTo>
                <a:cubicBezTo>
                  <a:pt x="33193" y="58613"/>
                  <a:pt x="32898" y="59205"/>
                  <a:pt x="32503" y="59797"/>
                </a:cubicBezTo>
                <a:cubicBezTo>
                  <a:pt x="32456" y="59651"/>
                  <a:pt x="32456" y="59501"/>
                  <a:pt x="32456" y="59355"/>
                </a:cubicBezTo>
                <a:cubicBezTo>
                  <a:pt x="32456" y="58368"/>
                  <a:pt x="32503" y="57382"/>
                  <a:pt x="32503" y="56396"/>
                </a:cubicBezTo>
                <a:cubicBezTo>
                  <a:pt x="32404" y="53287"/>
                  <a:pt x="32503" y="50130"/>
                  <a:pt x="32799" y="46974"/>
                </a:cubicBezTo>
                <a:cubicBezTo>
                  <a:pt x="32850" y="46236"/>
                  <a:pt x="32799" y="45495"/>
                  <a:pt x="32752" y="44757"/>
                </a:cubicBezTo>
                <a:cubicBezTo>
                  <a:pt x="32653" y="43968"/>
                  <a:pt x="32456" y="43179"/>
                  <a:pt x="31517" y="42883"/>
                </a:cubicBezTo>
                <a:cubicBezTo>
                  <a:pt x="31667" y="42042"/>
                  <a:pt x="31813" y="41206"/>
                  <a:pt x="32010" y="40417"/>
                </a:cubicBezTo>
                <a:cubicBezTo>
                  <a:pt x="32850" y="37458"/>
                  <a:pt x="33687" y="34546"/>
                  <a:pt x="34428" y="31638"/>
                </a:cubicBezTo>
                <a:cubicBezTo>
                  <a:pt x="34823" y="30305"/>
                  <a:pt x="35119" y="28924"/>
                  <a:pt x="35363" y="27543"/>
                </a:cubicBezTo>
                <a:cubicBezTo>
                  <a:pt x="35513" y="26707"/>
                  <a:pt x="35415" y="25866"/>
                  <a:pt x="35119" y="25077"/>
                </a:cubicBezTo>
                <a:cubicBezTo>
                  <a:pt x="34845" y="24351"/>
                  <a:pt x="34275" y="23959"/>
                  <a:pt x="33671" y="23959"/>
                </a:cubicBezTo>
                <a:cubicBezTo>
                  <a:pt x="33291" y="23959"/>
                  <a:pt x="32897" y="24114"/>
                  <a:pt x="32554" y="24438"/>
                </a:cubicBezTo>
                <a:cubicBezTo>
                  <a:pt x="32160" y="24833"/>
                  <a:pt x="31813" y="25326"/>
                  <a:pt x="31568" y="25768"/>
                </a:cubicBezTo>
                <a:cubicBezTo>
                  <a:pt x="31075" y="26707"/>
                  <a:pt x="30680" y="27642"/>
                  <a:pt x="30333" y="28628"/>
                </a:cubicBezTo>
                <a:cubicBezTo>
                  <a:pt x="29003" y="32230"/>
                  <a:pt x="28214" y="35927"/>
                  <a:pt x="27571" y="39727"/>
                </a:cubicBezTo>
                <a:cubicBezTo>
                  <a:pt x="27177" y="42192"/>
                  <a:pt x="27129" y="44658"/>
                  <a:pt x="27768" y="47124"/>
                </a:cubicBezTo>
                <a:cubicBezTo>
                  <a:pt x="27966" y="47862"/>
                  <a:pt x="27918" y="48651"/>
                  <a:pt x="27918" y="49440"/>
                </a:cubicBezTo>
                <a:cubicBezTo>
                  <a:pt x="27918" y="49637"/>
                  <a:pt x="27820" y="49835"/>
                  <a:pt x="27768" y="50032"/>
                </a:cubicBezTo>
                <a:cubicBezTo>
                  <a:pt x="27623" y="49933"/>
                  <a:pt x="27571" y="49835"/>
                  <a:pt x="27524" y="49736"/>
                </a:cubicBezTo>
                <a:cubicBezTo>
                  <a:pt x="26683" y="46481"/>
                  <a:pt x="25894" y="43226"/>
                  <a:pt x="25007" y="39971"/>
                </a:cubicBezTo>
                <a:cubicBezTo>
                  <a:pt x="24762" y="39135"/>
                  <a:pt x="24809" y="38346"/>
                  <a:pt x="24908" y="37505"/>
                </a:cubicBezTo>
                <a:cubicBezTo>
                  <a:pt x="24959" y="37261"/>
                  <a:pt x="25007" y="37063"/>
                  <a:pt x="25058" y="36866"/>
                </a:cubicBezTo>
                <a:cubicBezTo>
                  <a:pt x="25401" y="33808"/>
                  <a:pt x="26439" y="30995"/>
                  <a:pt x="28214" y="28482"/>
                </a:cubicBezTo>
                <a:cubicBezTo>
                  <a:pt x="28510" y="28088"/>
                  <a:pt x="28755" y="27740"/>
                  <a:pt x="28952" y="27346"/>
                </a:cubicBezTo>
                <a:cubicBezTo>
                  <a:pt x="29299" y="26707"/>
                  <a:pt x="29595" y="26016"/>
                  <a:pt x="29891" y="25326"/>
                </a:cubicBezTo>
                <a:cubicBezTo>
                  <a:pt x="29990" y="25077"/>
                  <a:pt x="29938" y="24781"/>
                  <a:pt x="29990" y="24387"/>
                </a:cubicBezTo>
                <a:lnTo>
                  <a:pt x="29990" y="24387"/>
                </a:lnTo>
                <a:cubicBezTo>
                  <a:pt x="29201" y="24486"/>
                  <a:pt x="28806" y="24880"/>
                  <a:pt x="28412" y="25373"/>
                </a:cubicBezTo>
                <a:cubicBezTo>
                  <a:pt x="27473" y="26608"/>
                  <a:pt x="26585" y="27890"/>
                  <a:pt x="25599" y="29121"/>
                </a:cubicBezTo>
                <a:cubicBezTo>
                  <a:pt x="24612" y="30356"/>
                  <a:pt x="24269" y="31784"/>
                  <a:pt x="24466" y="33363"/>
                </a:cubicBezTo>
                <a:cubicBezTo>
                  <a:pt x="24612" y="34104"/>
                  <a:pt x="24663" y="34893"/>
                  <a:pt x="24762" y="35631"/>
                </a:cubicBezTo>
                <a:cubicBezTo>
                  <a:pt x="24809" y="36322"/>
                  <a:pt x="24663" y="36965"/>
                  <a:pt x="24466" y="37655"/>
                </a:cubicBezTo>
                <a:cubicBezTo>
                  <a:pt x="24170" y="36913"/>
                  <a:pt x="23973" y="36176"/>
                  <a:pt x="23776" y="35434"/>
                </a:cubicBezTo>
                <a:cubicBezTo>
                  <a:pt x="22987" y="32672"/>
                  <a:pt x="22738" y="29812"/>
                  <a:pt x="23231" y="26951"/>
                </a:cubicBezTo>
                <a:cubicBezTo>
                  <a:pt x="23578" y="24635"/>
                  <a:pt x="23578" y="22316"/>
                  <a:pt x="23085" y="20000"/>
                </a:cubicBezTo>
                <a:cubicBezTo>
                  <a:pt x="21949" y="14279"/>
                  <a:pt x="20422" y="8704"/>
                  <a:pt x="18398" y="3232"/>
                </a:cubicBezTo>
                <a:cubicBezTo>
                  <a:pt x="18004" y="2293"/>
                  <a:pt x="17562" y="1358"/>
                  <a:pt x="16871" y="616"/>
                </a:cubicBezTo>
                <a:cubicBezTo>
                  <a:pt x="16511" y="210"/>
                  <a:pt x="16130" y="1"/>
                  <a:pt x="157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765351" y="1068376"/>
            <a:ext cx="435126" cy="94715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2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10" name="Google Shape;810;p22"/>
          <p:cNvSpPr/>
          <p:nvPr/>
        </p:nvSpPr>
        <p:spPr>
          <a:xfrm>
            <a:off x="7795951" y="0"/>
            <a:ext cx="1348115" cy="1165249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2"/>
          <p:cNvSpPr/>
          <p:nvPr/>
        </p:nvSpPr>
        <p:spPr>
          <a:xfrm>
            <a:off x="8569277" y="378974"/>
            <a:ext cx="384412" cy="836764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2"/>
          <p:cNvSpPr/>
          <p:nvPr/>
        </p:nvSpPr>
        <p:spPr>
          <a:xfrm>
            <a:off x="0" y="4396275"/>
            <a:ext cx="1414320" cy="747265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2"/>
          <p:cNvSpPr/>
          <p:nvPr/>
        </p:nvSpPr>
        <p:spPr>
          <a:xfrm>
            <a:off x="130052" y="3806575"/>
            <a:ext cx="321937" cy="1165226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22"/>
          <p:cNvGrpSpPr/>
          <p:nvPr/>
        </p:nvGrpSpPr>
        <p:grpSpPr>
          <a:xfrm>
            <a:off x="209087" y="4483563"/>
            <a:ext cx="771626" cy="572701"/>
            <a:chOff x="7371599" y="1417781"/>
            <a:chExt cx="952389" cy="706864"/>
          </a:xfrm>
        </p:grpSpPr>
        <p:sp>
          <p:nvSpPr>
            <p:cNvPr id="815" name="Google Shape;815;p22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22"/>
          <p:cNvSpPr/>
          <p:nvPr/>
        </p:nvSpPr>
        <p:spPr>
          <a:xfrm rot="10800000" flipH="1">
            <a:off x="8209950" y="4596647"/>
            <a:ext cx="979999" cy="625580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22"/>
          <p:cNvGrpSpPr/>
          <p:nvPr/>
        </p:nvGrpSpPr>
        <p:grpSpPr>
          <a:xfrm rot="5400000">
            <a:off x="8441416" y="4075496"/>
            <a:ext cx="1017262" cy="479701"/>
            <a:chOff x="2772675" y="3209200"/>
            <a:chExt cx="2642925" cy="1246625"/>
          </a:xfrm>
        </p:grpSpPr>
        <p:sp>
          <p:nvSpPr>
            <p:cNvPr id="825" name="Google Shape;825;p22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22"/>
          <p:cNvGrpSpPr/>
          <p:nvPr/>
        </p:nvGrpSpPr>
        <p:grpSpPr>
          <a:xfrm>
            <a:off x="8361938" y="153103"/>
            <a:ext cx="419807" cy="513738"/>
            <a:chOff x="2229900" y="1049875"/>
            <a:chExt cx="958025" cy="1172650"/>
          </a:xfrm>
        </p:grpSpPr>
        <p:sp>
          <p:nvSpPr>
            <p:cNvPr id="838" name="Google Shape;838;p22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23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23"/>
          <p:cNvSpPr txBox="1">
            <a:spLocks noGrp="1"/>
          </p:cNvSpPr>
          <p:nvPr>
            <p:ph type="subTitle" idx="1"/>
          </p:nvPr>
        </p:nvSpPr>
        <p:spPr>
          <a:xfrm>
            <a:off x="825400" y="2832550"/>
            <a:ext cx="22425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3"/>
          <p:cNvSpPr txBox="1">
            <a:spLocks noGrp="1"/>
          </p:cNvSpPr>
          <p:nvPr>
            <p:ph type="subTitle" idx="2"/>
          </p:nvPr>
        </p:nvSpPr>
        <p:spPr>
          <a:xfrm>
            <a:off x="3450746" y="2832550"/>
            <a:ext cx="22425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23"/>
          <p:cNvSpPr txBox="1">
            <a:spLocks noGrp="1"/>
          </p:cNvSpPr>
          <p:nvPr>
            <p:ph type="subTitle" idx="3"/>
          </p:nvPr>
        </p:nvSpPr>
        <p:spPr>
          <a:xfrm>
            <a:off x="6076099" y="2832550"/>
            <a:ext cx="22425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23"/>
          <p:cNvSpPr txBox="1">
            <a:spLocks noGrp="1"/>
          </p:cNvSpPr>
          <p:nvPr>
            <p:ph type="subTitle" idx="4"/>
          </p:nvPr>
        </p:nvSpPr>
        <p:spPr>
          <a:xfrm>
            <a:off x="825400" y="2429675"/>
            <a:ext cx="2242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4" name="Google Shape;854;p23"/>
          <p:cNvSpPr txBox="1">
            <a:spLocks noGrp="1"/>
          </p:cNvSpPr>
          <p:nvPr>
            <p:ph type="subTitle" idx="5"/>
          </p:nvPr>
        </p:nvSpPr>
        <p:spPr>
          <a:xfrm>
            <a:off x="3450749" y="2429675"/>
            <a:ext cx="2242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5" name="Google Shape;855;p23"/>
          <p:cNvSpPr txBox="1">
            <a:spLocks noGrp="1"/>
          </p:cNvSpPr>
          <p:nvPr>
            <p:ph type="subTitle" idx="6"/>
          </p:nvPr>
        </p:nvSpPr>
        <p:spPr>
          <a:xfrm>
            <a:off x="6076097" y="2429675"/>
            <a:ext cx="22425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6" name="Google Shape;856;p23"/>
          <p:cNvSpPr/>
          <p:nvPr/>
        </p:nvSpPr>
        <p:spPr>
          <a:xfrm rot="5400000" flipH="1">
            <a:off x="1244294" y="3260444"/>
            <a:ext cx="638612" cy="3127501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3"/>
          <p:cNvSpPr/>
          <p:nvPr/>
        </p:nvSpPr>
        <p:spPr>
          <a:xfrm rot="5400000">
            <a:off x="2760247" y="4350153"/>
            <a:ext cx="177785" cy="1168080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7367525" y="38"/>
            <a:ext cx="1776410" cy="1237169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3"/>
          <p:cNvSpPr/>
          <p:nvPr/>
        </p:nvSpPr>
        <p:spPr>
          <a:xfrm rot="10800000">
            <a:off x="-95059" y="-195503"/>
            <a:ext cx="748032" cy="162826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23"/>
          <p:cNvGrpSpPr/>
          <p:nvPr/>
        </p:nvGrpSpPr>
        <p:grpSpPr>
          <a:xfrm>
            <a:off x="202359" y="-94585"/>
            <a:ext cx="1584434" cy="747352"/>
            <a:chOff x="2772675" y="3209200"/>
            <a:chExt cx="2642925" cy="1246625"/>
          </a:xfrm>
        </p:grpSpPr>
        <p:sp>
          <p:nvSpPr>
            <p:cNvPr id="861" name="Google Shape;861;p23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23"/>
          <p:cNvSpPr/>
          <p:nvPr/>
        </p:nvSpPr>
        <p:spPr>
          <a:xfrm>
            <a:off x="-95053" y="445033"/>
            <a:ext cx="879835" cy="1435463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23"/>
          <p:cNvGrpSpPr/>
          <p:nvPr/>
        </p:nvGrpSpPr>
        <p:grpSpPr>
          <a:xfrm>
            <a:off x="91436" y="4584246"/>
            <a:ext cx="761266" cy="699881"/>
            <a:chOff x="97161" y="4607146"/>
            <a:chExt cx="761266" cy="699881"/>
          </a:xfrm>
        </p:grpSpPr>
        <p:sp>
          <p:nvSpPr>
            <p:cNvPr id="875" name="Google Shape;875;p23"/>
            <p:cNvSpPr/>
            <p:nvPr/>
          </p:nvSpPr>
          <p:spPr>
            <a:xfrm rot="7188648">
              <a:off x="732387" y="4799595"/>
              <a:ext cx="89958" cy="80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23"/>
            <p:cNvGrpSpPr/>
            <p:nvPr/>
          </p:nvGrpSpPr>
          <p:grpSpPr>
            <a:xfrm>
              <a:off x="97161" y="4607146"/>
              <a:ext cx="761266" cy="699881"/>
              <a:chOff x="97161" y="4607146"/>
              <a:chExt cx="761266" cy="699881"/>
            </a:xfrm>
          </p:grpSpPr>
          <p:grpSp>
            <p:nvGrpSpPr>
              <p:cNvPr id="877" name="Google Shape;877;p23"/>
              <p:cNvGrpSpPr/>
              <p:nvPr/>
            </p:nvGrpSpPr>
            <p:grpSpPr>
              <a:xfrm rot="7188827">
                <a:off x="251575" y="4648019"/>
                <a:ext cx="452437" cy="618135"/>
                <a:chOff x="7662294" y="881711"/>
                <a:chExt cx="783230" cy="1070076"/>
              </a:xfrm>
            </p:grpSpPr>
            <p:sp>
              <p:nvSpPr>
                <p:cNvPr id="878" name="Google Shape;878;p23"/>
                <p:cNvSpPr/>
                <p:nvPr/>
              </p:nvSpPr>
              <p:spPr>
                <a:xfrm>
                  <a:off x="7662294" y="881711"/>
                  <a:ext cx="257680" cy="21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2425" extrusionOk="0">
                      <a:moveTo>
                        <a:pt x="1398" y="0"/>
                      </a:moveTo>
                      <a:cubicBezTo>
                        <a:pt x="499" y="0"/>
                        <a:pt x="1" y="656"/>
                        <a:pt x="182" y="1608"/>
                      </a:cubicBezTo>
                      <a:cubicBezTo>
                        <a:pt x="376" y="2434"/>
                        <a:pt x="667" y="3307"/>
                        <a:pt x="1102" y="4033"/>
                      </a:cubicBezTo>
                      <a:cubicBezTo>
                        <a:pt x="2363" y="6263"/>
                        <a:pt x="4011" y="8203"/>
                        <a:pt x="5951" y="9902"/>
                      </a:cubicBezTo>
                      <a:cubicBezTo>
                        <a:pt x="7697" y="11404"/>
                        <a:pt x="9687" y="12327"/>
                        <a:pt x="11918" y="12424"/>
                      </a:cubicBezTo>
                      <a:cubicBezTo>
                        <a:pt x="12256" y="12424"/>
                        <a:pt x="12450" y="12424"/>
                        <a:pt x="12694" y="12374"/>
                      </a:cubicBezTo>
                      <a:cubicBezTo>
                        <a:pt x="14246" y="12230"/>
                        <a:pt x="14925" y="11210"/>
                        <a:pt x="14343" y="9755"/>
                      </a:cubicBezTo>
                      <a:cubicBezTo>
                        <a:pt x="14052" y="9030"/>
                        <a:pt x="13664" y="8351"/>
                        <a:pt x="13179" y="7815"/>
                      </a:cubicBezTo>
                      <a:cubicBezTo>
                        <a:pt x="10657" y="4809"/>
                        <a:pt x="7600" y="2434"/>
                        <a:pt x="4108" y="688"/>
                      </a:cubicBezTo>
                      <a:cubicBezTo>
                        <a:pt x="3333" y="301"/>
                        <a:pt x="2460" y="107"/>
                        <a:pt x="1587" y="10"/>
                      </a:cubicBezTo>
                      <a:cubicBezTo>
                        <a:pt x="1522" y="3"/>
                        <a:pt x="1459" y="0"/>
                        <a:pt x="13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3"/>
                <p:cNvSpPr/>
                <p:nvPr/>
              </p:nvSpPr>
              <p:spPr>
                <a:xfrm>
                  <a:off x="7958332" y="1736890"/>
                  <a:ext cx="269334" cy="2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0" h="12447" extrusionOk="0">
                      <a:moveTo>
                        <a:pt x="1810" y="1"/>
                      </a:moveTo>
                      <a:cubicBezTo>
                        <a:pt x="434" y="1"/>
                        <a:pt x="0" y="576"/>
                        <a:pt x="422" y="1555"/>
                      </a:cubicBezTo>
                      <a:cubicBezTo>
                        <a:pt x="760" y="2381"/>
                        <a:pt x="1198" y="3254"/>
                        <a:pt x="1780" y="3980"/>
                      </a:cubicBezTo>
                      <a:cubicBezTo>
                        <a:pt x="4155" y="6940"/>
                        <a:pt x="7018" y="9365"/>
                        <a:pt x="10265" y="11254"/>
                      </a:cubicBezTo>
                      <a:cubicBezTo>
                        <a:pt x="11235" y="11789"/>
                        <a:pt x="12255" y="12177"/>
                        <a:pt x="13322" y="12418"/>
                      </a:cubicBezTo>
                      <a:cubicBezTo>
                        <a:pt x="13446" y="12437"/>
                        <a:pt x="13583" y="12447"/>
                        <a:pt x="13726" y="12447"/>
                      </a:cubicBezTo>
                      <a:cubicBezTo>
                        <a:pt x="14309" y="12447"/>
                        <a:pt x="14988" y="12285"/>
                        <a:pt x="15262" y="11933"/>
                      </a:cubicBezTo>
                      <a:cubicBezTo>
                        <a:pt x="15599" y="11545"/>
                        <a:pt x="15599" y="10478"/>
                        <a:pt x="15308" y="9947"/>
                      </a:cubicBezTo>
                      <a:cubicBezTo>
                        <a:pt x="14629" y="8732"/>
                        <a:pt x="13853" y="7568"/>
                        <a:pt x="12837" y="6598"/>
                      </a:cubicBezTo>
                      <a:cubicBezTo>
                        <a:pt x="10265" y="4077"/>
                        <a:pt x="7212" y="2137"/>
                        <a:pt x="3914" y="636"/>
                      </a:cubicBezTo>
                      <a:cubicBezTo>
                        <a:pt x="3185" y="294"/>
                        <a:pt x="2362" y="151"/>
                        <a:pt x="1974" y="3"/>
                      </a:cubicBezTo>
                      <a:cubicBezTo>
                        <a:pt x="1918" y="1"/>
                        <a:pt x="1863" y="1"/>
                        <a:pt x="18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3"/>
                <p:cNvSpPr/>
                <p:nvPr/>
              </p:nvSpPr>
              <p:spPr>
                <a:xfrm>
                  <a:off x="7969907" y="922615"/>
                  <a:ext cx="208993" cy="195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5" h="11313" extrusionOk="0">
                      <a:moveTo>
                        <a:pt x="1263" y="0"/>
                      </a:moveTo>
                      <a:cubicBezTo>
                        <a:pt x="434" y="0"/>
                        <a:pt x="0" y="519"/>
                        <a:pt x="222" y="1370"/>
                      </a:cubicBezTo>
                      <a:cubicBezTo>
                        <a:pt x="369" y="2146"/>
                        <a:pt x="660" y="2921"/>
                        <a:pt x="1048" y="3550"/>
                      </a:cubicBezTo>
                      <a:cubicBezTo>
                        <a:pt x="2841" y="6460"/>
                        <a:pt x="5265" y="8787"/>
                        <a:pt x="8225" y="10533"/>
                      </a:cubicBezTo>
                      <a:cubicBezTo>
                        <a:pt x="8807" y="10875"/>
                        <a:pt x="9486" y="11115"/>
                        <a:pt x="10165" y="11262"/>
                      </a:cubicBezTo>
                      <a:cubicBezTo>
                        <a:pt x="10342" y="11296"/>
                        <a:pt x="10508" y="11313"/>
                        <a:pt x="10662" y="11313"/>
                      </a:cubicBezTo>
                      <a:cubicBezTo>
                        <a:pt x="11603" y="11313"/>
                        <a:pt x="12105" y="10690"/>
                        <a:pt x="12105" y="9563"/>
                      </a:cubicBezTo>
                      <a:cubicBezTo>
                        <a:pt x="12105" y="8205"/>
                        <a:pt x="11376" y="6460"/>
                        <a:pt x="10018" y="5152"/>
                      </a:cubicBezTo>
                      <a:cubicBezTo>
                        <a:pt x="7934" y="3018"/>
                        <a:pt x="5459" y="1467"/>
                        <a:pt x="2697" y="303"/>
                      </a:cubicBezTo>
                      <a:cubicBezTo>
                        <a:pt x="2309" y="155"/>
                        <a:pt x="1921" y="58"/>
                        <a:pt x="1483" y="12"/>
                      </a:cubicBezTo>
                      <a:cubicBezTo>
                        <a:pt x="1407" y="4"/>
                        <a:pt x="1333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23"/>
                <p:cNvSpPr/>
                <p:nvPr/>
              </p:nvSpPr>
              <p:spPr>
                <a:xfrm>
                  <a:off x="7786422" y="1214851"/>
                  <a:ext cx="239034" cy="204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871" extrusionOk="0">
                      <a:moveTo>
                        <a:pt x="1043" y="0"/>
                      </a:moveTo>
                      <a:cubicBezTo>
                        <a:pt x="345" y="0"/>
                        <a:pt x="0" y="539"/>
                        <a:pt x="169" y="1298"/>
                      </a:cubicBezTo>
                      <a:cubicBezTo>
                        <a:pt x="266" y="1830"/>
                        <a:pt x="410" y="2315"/>
                        <a:pt x="654" y="2753"/>
                      </a:cubicBezTo>
                      <a:cubicBezTo>
                        <a:pt x="2834" y="6388"/>
                        <a:pt x="5647" y="9395"/>
                        <a:pt x="9577" y="11141"/>
                      </a:cubicBezTo>
                      <a:cubicBezTo>
                        <a:pt x="10450" y="11529"/>
                        <a:pt x="11420" y="11676"/>
                        <a:pt x="11951" y="11870"/>
                      </a:cubicBezTo>
                      <a:cubicBezTo>
                        <a:pt x="13457" y="11820"/>
                        <a:pt x="13845" y="11238"/>
                        <a:pt x="13457" y="10221"/>
                      </a:cubicBezTo>
                      <a:cubicBezTo>
                        <a:pt x="13263" y="9783"/>
                        <a:pt x="13018" y="9298"/>
                        <a:pt x="12681" y="8910"/>
                      </a:cubicBezTo>
                      <a:cubicBezTo>
                        <a:pt x="10062" y="5663"/>
                        <a:pt x="7005" y="2850"/>
                        <a:pt x="3416" y="763"/>
                      </a:cubicBezTo>
                      <a:cubicBezTo>
                        <a:pt x="2788" y="425"/>
                        <a:pt x="2058" y="181"/>
                        <a:pt x="1380" y="37"/>
                      </a:cubicBezTo>
                      <a:cubicBezTo>
                        <a:pt x="1260" y="12"/>
                        <a:pt x="1147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23"/>
                <p:cNvSpPr/>
                <p:nvPr/>
              </p:nvSpPr>
              <p:spPr>
                <a:xfrm>
                  <a:off x="7804000" y="1435995"/>
                  <a:ext cx="224151" cy="20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3" h="11666" extrusionOk="0">
                      <a:moveTo>
                        <a:pt x="1252" y="0"/>
                      </a:moveTo>
                      <a:cubicBezTo>
                        <a:pt x="402" y="0"/>
                        <a:pt x="1" y="608"/>
                        <a:pt x="244" y="1622"/>
                      </a:cubicBezTo>
                      <a:cubicBezTo>
                        <a:pt x="388" y="2254"/>
                        <a:pt x="632" y="2883"/>
                        <a:pt x="970" y="3465"/>
                      </a:cubicBezTo>
                      <a:cubicBezTo>
                        <a:pt x="3007" y="6762"/>
                        <a:pt x="5773" y="9284"/>
                        <a:pt x="9214" y="11080"/>
                      </a:cubicBezTo>
                      <a:cubicBezTo>
                        <a:pt x="9846" y="11418"/>
                        <a:pt x="10622" y="11565"/>
                        <a:pt x="11010" y="11662"/>
                      </a:cubicBezTo>
                      <a:cubicBezTo>
                        <a:pt x="11073" y="11664"/>
                        <a:pt x="11133" y="11665"/>
                        <a:pt x="11192" y="11665"/>
                      </a:cubicBezTo>
                      <a:cubicBezTo>
                        <a:pt x="12596" y="11665"/>
                        <a:pt x="12983" y="11132"/>
                        <a:pt x="12659" y="10060"/>
                      </a:cubicBezTo>
                      <a:cubicBezTo>
                        <a:pt x="12465" y="9432"/>
                        <a:pt x="12124" y="8799"/>
                        <a:pt x="11736" y="8268"/>
                      </a:cubicBezTo>
                      <a:cubicBezTo>
                        <a:pt x="9458" y="5261"/>
                        <a:pt x="6692" y="2739"/>
                        <a:pt x="3445" y="800"/>
                      </a:cubicBezTo>
                      <a:cubicBezTo>
                        <a:pt x="2960" y="458"/>
                        <a:pt x="2378" y="218"/>
                        <a:pt x="1796" y="70"/>
                      </a:cubicBezTo>
                      <a:cubicBezTo>
                        <a:pt x="1599" y="23"/>
                        <a:pt x="1417" y="0"/>
                        <a:pt x="12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23"/>
                <p:cNvSpPr/>
                <p:nvPr/>
              </p:nvSpPr>
              <p:spPr>
                <a:xfrm>
                  <a:off x="8060337" y="1527952"/>
                  <a:ext cx="204314" cy="1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4" h="9069" extrusionOk="0">
                      <a:moveTo>
                        <a:pt x="1557" y="1"/>
                      </a:moveTo>
                      <a:cubicBezTo>
                        <a:pt x="1215" y="1"/>
                        <a:pt x="893" y="113"/>
                        <a:pt x="629" y="436"/>
                      </a:cubicBezTo>
                      <a:cubicBezTo>
                        <a:pt x="0" y="1212"/>
                        <a:pt x="629" y="2085"/>
                        <a:pt x="1067" y="2764"/>
                      </a:cubicBezTo>
                      <a:cubicBezTo>
                        <a:pt x="2666" y="5092"/>
                        <a:pt x="4753" y="6935"/>
                        <a:pt x="7321" y="8196"/>
                      </a:cubicBezTo>
                      <a:cubicBezTo>
                        <a:pt x="8147" y="8584"/>
                        <a:pt x="9067" y="8778"/>
                        <a:pt x="10087" y="9068"/>
                      </a:cubicBezTo>
                      <a:cubicBezTo>
                        <a:pt x="10619" y="8828"/>
                        <a:pt x="11395" y="8634"/>
                        <a:pt x="11589" y="8196"/>
                      </a:cubicBezTo>
                      <a:cubicBezTo>
                        <a:pt x="11833" y="7808"/>
                        <a:pt x="11542" y="7082"/>
                        <a:pt x="11395" y="6547"/>
                      </a:cubicBezTo>
                      <a:cubicBezTo>
                        <a:pt x="11298" y="6256"/>
                        <a:pt x="11007" y="5965"/>
                        <a:pt x="10813" y="5724"/>
                      </a:cubicBezTo>
                      <a:cubicBezTo>
                        <a:pt x="8582" y="3397"/>
                        <a:pt x="6014" y="1600"/>
                        <a:pt x="3007" y="390"/>
                      </a:cubicBezTo>
                      <a:cubicBezTo>
                        <a:pt x="2555" y="220"/>
                        <a:pt x="2036" y="1"/>
                        <a:pt x="15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23"/>
                <p:cNvSpPr/>
                <p:nvPr/>
              </p:nvSpPr>
              <p:spPr>
                <a:xfrm>
                  <a:off x="8084638" y="1253725"/>
                  <a:ext cx="155748" cy="13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1" h="8090" extrusionOk="0">
                      <a:moveTo>
                        <a:pt x="1334" y="1"/>
                      </a:moveTo>
                      <a:cubicBezTo>
                        <a:pt x="1080" y="1"/>
                        <a:pt x="845" y="44"/>
                        <a:pt x="679" y="137"/>
                      </a:cubicBezTo>
                      <a:cubicBezTo>
                        <a:pt x="1" y="622"/>
                        <a:pt x="439" y="1444"/>
                        <a:pt x="730" y="2077"/>
                      </a:cubicBezTo>
                      <a:cubicBezTo>
                        <a:pt x="1843" y="4404"/>
                        <a:pt x="3543" y="6294"/>
                        <a:pt x="5773" y="7605"/>
                      </a:cubicBezTo>
                      <a:cubicBezTo>
                        <a:pt x="6258" y="7896"/>
                        <a:pt x="6840" y="7993"/>
                        <a:pt x="7131" y="8090"/>
                      </a:cubicBezTo>
                      <a:cubicBezTo>
                        <a:pt x="8342" y="8090"/>
                        <a:pt x="9021" y="7458"/>
                        <a:pt x="8730" y="6488"/>
                      </a:cubicBezTo>
                      <a:cubicBezTo>
                        <a:pt x="8439" y="5518"/>
                        <a:pt x="8051" y="4451"/>
                        <a:pt x="7325" y="3822"/>
                      </a:cubicBezTo>
                      <a:cubicBezTo>
                        <a:pt x="5870" y="2511"/>
                        <a:pt x="4171" y="1398"/>
                        <a:pt x="2522" y="331"/>
                      </a:cubicBezTo>
                      <a:cubicBezTo>
                        <a:pt x="2221" y="119"/>
                        <a:pt x="1751" y="1"/>
                        <a:pt x="13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23"/>
                <p:cNvSpPr/>
                <p:nvPr/>
              </p:nvSpPr>
              <p:spPr>
                <a:xfrm rot="1552049">
                  <a:off x="8267012" y="1790964"/>
                  <a:ext cx="165794" cy="96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3" h="5582" extrusionOk="0">
                      <a:moveTo>
                        <a:pt x="1747" y="1"/>
                      </a:moveTo>
                      <a:cubicBezTo>
                        <a:pt x="1409" y="195"/>
                        <a:pt x="633" y="389"/>
                        <a:pt x="195" y="874"/>
                      </a:cubicBezTo>
                      <a:cubicBezTo>
                        <a:pt x="1" y="1068"/>
                        <a:pt x="245" y="2038"/>
                        <a:pt x="583" y="2329"/>
                      </a:cubicBezTo>
                      <a:cubicBezTo>
                        <a:pt x="2546" y="4337"/>
                        <a:pt x="4917" y="5581"/>
                        <a:pt x="7734" y="5581"/>
                      </a:cubicBezTo>
                      <a:cubicBezTo>
                        <a:pt x="7839" y="5581"/>
                        <a:pt x="7945" y="5579"/>
                        <a:pt x="8051" y="5576"/>
                      </a:cubicBezTo>
                      <a:cubicBezTo>
                        <a:pt x="8536" y="5576"/>
                        <a:pt x="9215" y="5188"/>
                        <a:pt x="9409" y="4800"/>
                      </a:cubicBezTo>
                      <a:cubicBezTo>
                        <a:pt x="9603" y="4462"/>
                        <a:pt x="9312" y="3687"/>
                        <a:pt x="8974" y="3396"/>
                      </a:cubicBezTo>
                      <a:cubicBezTo>
                        <a:pt x="7081" y="1456"/>
                        <a:pt x="4753" y="389"/>
                        <a:pt x="17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6" name="Google Shape;886;p23"/>
              <p:cNvSpPr/>
              <p:nvPr/>
            </p:nvSpPr>
            <p:spPr>
              <a:xfrm rot="7188648">
                <a:off x="183801" y="5021864"/>
                <a:ext cx="138064" cy="118379"/>
              </a:xfrm>
              <a:custGeom>
                <a:avLst/>
                <a:gdLst/>
                <a:ahLst/>
                <a:cxnLst/>
                <a:rect l="l" t="t" r="r" b="b"/>
                <a:pathLst>
                  <a:path w="13845" h="11871" extrusionOk="0">
                    <a:moveTo>
                      <a:pt x="1043" y="0"/>
                    </a:moveTo>
                    <a:cubicBezTo>
                      <a:pt x="345" y="0"/>
                      <a:pt x="0" y="539"/>
                      <a:pt x="169" y="1298"/>
                    </a:cubicBezTo>
                    <a:cubicBezTo>
                      <a:pt x="266" y="1830"/>
                      <a:pt x="410" y="2315"/>
                      <a:pt x="654" y="2753"/>
                    </a:cubicBezTo>
                    <a:cubicBezTo>
                      <a:pt x="2834" y="6388"/>
                      <a:pt x="5647" y="9395"/>
                      <a:pt x="9577" y="11141"/>
                    </a:cubicBezTo>
                    <a:cubicBezTo>
                      <a:pt x="10450" y="11529"/>
                      <a:pt x="11420" y="11676"/>
                      <a:pt x="11951" y="11870"/>
                    </a:cubicBezTo>
                    <a:cubicBezTo>
                      <a:pt x="13457" y="11820"/>
                      <a:pt x="13845" y="11238"/>
                      <a:pt x="13457" y="10221"/>
                    </a:cubicBezTo>
                    <a:cubicBezTo>
                      <a:pt x="13263" y="9783"/>
                      <a:pt x="13018" y="9298"/>
                      <a:pt x="12681" y="8910"/>
                    </a:cubicBezTo>
                    <a:cubicBezTo>
                      <a:pt x="10062" y="5663"/>
                      <a:pt x="7005" y="2850"/>
                      <a:pt x="3416" y="763"/>
                    </a:cubicBezTo>
                    <a:cubicBezTo>
                      <a:pt x="2788" y="425"/>
                      <a:pt x="2058" y="181"/>
                      <a:pt x="1380" y="37"/>
                    </a:cubicBezTo>
                    <a:cubicBezTo>
                      <a:pt x="1260" y="12"/>
                      <a:pt x="1147" y="0"/>
                      <a:pt x="1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7" name="Google Shape;887;p23"/>
          <p:cNvGrpSpPr/>
          <p:nvPr/>
        </p:nvGrpSpPr>
        <p:grpSpPr>
          <a:xfrm>
            <a:off x="8318605" y="105890"/>
            <a:ext cx="487252" cy="596410"/>
            <a:chOff x="2229900" y="1049875"/>
            <a:chExt cx="958025" cy="1172650"/>
          </a:xfrm>
        </p:grpSpPr>
        <p:sp>
          <p:nvSpPr>
            <p:cNvPr id="888" name="Google Shape;888;p23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2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24"/>
          <p:cNvSpPr txBox="1">
            <a:spLocks noGrp="1"/>
          </p:cNvSpPr>
          <p:nvPr>
            <p:ph type="subTitle" idx="1"/>
          </p:nvPr>
        </p:nvSpPr>
        <p:spPr>
          <a:xfrm>
            <a:off x="1726800" y="1779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4"/>
          <p:cNvSpPr txBox="1">
            <a:spLocks noGrp="1"/>
          </p:cNvSpPr>
          <p:nvPr>
            <p:ph type="subTitle" idx="2"/>
          </p:nvPr>
        </p:nvSpPr>
        <p:spPr>
          <a:xfrm>
            <a:off x="5408605" y="1779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4"/>
          <p:cNvSpPr txBox="1">
            <a:spLocks noGrp="1"/>
          </p:cNvSpPr>
          <p:nvPr>
            <p:ph type="subTitle" idx="3"/>
          </p:nvPr>
        </p:nvSpPr>
        <p:spPr>
          <a:xfrm>
            <a:off x="1726800" y="3443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24"/>
          <p:cNvSpPr txBox="1">
            <a:spLocks noGrp="1"/>
          </p:cNvSpPr>
          <p:nvPr>
            <p:ph type="subTitle" idx="4"/>
          </p:nvPr>
        </p:nvSpPr>
        <p:spPr>
          <a:xfrm>
            <a:off x="5408605" y="3443150"/>
            <a:ext cx="2704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4"/>
          <p:cNvSpPr txBox="1">
            <a:spLocks noGrp="1"/>
          </p:cNvSpPr>
          <p:nvPr>
            <p:ph type="subTitle" idx="5"/>
          </p:nvPr>
        </p:nvSpPr>
        <p:spPr>
          <a:xfrm>
            <a:off x="1726800" y="1454950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6" name="Google Shape;906;p24"/>
          <p:cNvSpPr txBox="1">
            <a:spLocks noGrp="1"/>
          </p:cNvSpPr>
          <p:nvPr>
            <p:ph type="subTitle" idx="6"/>
          </p:nvPr>
        </p:nvSpPr>
        <p:spPr>
          <a:xfrm>
            <a:off x="1726800" y="3115625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7" name="Google Shape;907;p24"/>
          <p:cNvSpPr txBox="1">
            <a:spLocks noGrp="1"/>
          </p:cNvSpPr>
          <p:nvPr>
            <p:ph type="subTitle" idx="7"/>
          </p:nvPr>
        </p:nvSpPr>
        <p:spPr>
          <a:xfrm>
            <a:off x="5408585" y="1454950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8" name="Google Shape;908;p24"/>
          <p:cNvSpPr txBox="1">
            <a:spLocks noGrp="1"/>
          </p:cNvSpPr>
          <p:nvPr>
            <p:ph type="subTitle" idx="8"/>
          </p:nvPr>
        </p:nvSpPr>
        <p:spPr>
          <a:xfrm>
            <a:off x="5408585" y="3115625"/>
            <a:ext cx="2704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9" name="Google Shape;909;p24"/>
          <p:cNvSpPr/>
          <p:nvPr/>
        </p:nvSpPr>
        <p:spPr>
          <a:xfrm>
            <a:off x="7480775" y="-3400"/>
            <a:ext cx="1663332" cy="1319436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4"/>
          <p:cNvSpPr/>
          <p:nvPr/>
        </p:nvSpPr>
        <p:spPr>
          <a:xfrm>
            <a:off x="8334177" y="610000"/>
            <a:ext cx="429801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4"/>
          <p:cNvSpPr/>
          <p:nvPr/>
        </p:nvSpPr>
        <p:spPr>
          <a:xfrm rot="10800000">
            <a:off x="0" y="4173671"/>
            <a:ext cx="1497733" cy="1060274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"/>
          <p:cNvSpPr/>
          <p:nvPr/>
        </p:nvSpPr>
        <p:spPr>
          <a:xfrm rot="-5587537">
            <a:off x="-98335" y="3721536"/>
            <a:ext cx="922835" cy="54691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4"/>
          <p:cNvGrpSpPr/>
          <p:nvPr/>
        </p:nvGrpSpPr>
        <p:grpSpPr>
          <a:xfrm rot="5400000">
            <a:off x="43083" y="3900173"/>
            <a:ext cx="290922" cy="377098"/>
            <a:chOff x="4153450" y="2187950"/>
            <a:chExt cx="1609975" cy="2086875"/>
          </a:xfrm>
        </p:grpSpPr>
        <p:sp>
          <p:nvSpPr>
            <p:cNvPr id="914" name="Google Shape;914;p24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4"/>
          <p:cNvGrpSpPr/>
          <p:nvPr/>
        </p:nvGrpSpPr>
        <p:grpSpPr>
          <a:xfrm>
            <a:off x="7879422" y="539503"/>
            <a:ext cx="771626" cy="572701"/>
            <a:chOff x="7371599" y="1417781"/>
            <a:chExt cx="952389" cy="706864"/>
          </a:xfrm>
        </p:grpSpPr>
        <p:sp>
          <p:nvSpPr>
            <p:cNvPr id="919" name="Google Shape;919;p24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4"/>
          <p:cNvSpPr/>
          <p:nvPr/>
        </p:nvSpPr>
        <p:spPr>
          <a:xfrm>
            <a:off x="8693750" y="4470625"/>
            <a:ext cx="488883" cy="803646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4"/>
          <p:cNvSpPr/>
          <p:nvPr/>
        </p:nvSpPr>
        <p:spPr>
          <a:xfrm rot="-4987592">
            <a:off x="8179313" y="4042267"/>
            <a:ext cx="810853" cy="1323095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2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28"/>
          <p:cNvSpPr/>
          <p:nvPr/>
        </p:nvSpPr>
        <p:spPr>
          <a:xfrm>
            <a:off x="7274424" y="1"/>
            <a:ext cx="1869547" cy="1469543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8"/>
          <p:cNvSpPr/>
          <p:nvPr/>
        </p:nvSpPr>
        <p:spPr>
          <a:xfrm>
            <a:off x="8765351" y="1068376"/>
            <a:ext cx="435126" cy="94715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8"/>
          <p:cNvSpPr/>
          <p:nvPr/>
        </p:nvSpPr>
        <p:spPr>
          <a:xfrm>
            <a:off x="7451545" y="3964823"/>
            <a:ext cx="1692515" cy="1178612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28"/>
          <p:cNvGrpSpPr/>
          <p:nvPr/>
        </p:nvGrpSpPr>
        <p:grpSpPr>
          <a:xfrm rot="-5400000">
            <a:off x="8559514" y="334754"/>
            <a:ext cx="509074" cy="659870"/>
            <a:chOff x="4153450" y="2187950"/>
            <a:chExt cx="1609975" cy="2086875"/>
          </a:xfrm>
        </p:grpSpPr>
        <p:sp>
          <p:nvSpPr>
            <p:cNvPr id="1104" name="Google Shape;1104;p28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" name="Google Shape;1108;p28"/>
          <p:cNvSpPr/>
          <p:nvPr/>
        </p:nvSpPr>
        <p:spPr>
          <a:xfrm rot="-5400000">
            <a:off x="7255042" y="4390744"/>
            <a:ext cx="250833" cy="908063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8"/>
          <p:cNvSpPr/>
          <p:nvPr/>
        </p:nvSpPr>
        <p:spPr>
          <a:xfrm flipH="1">
            <a:off x="131" y="4455150"/>
            <a:ext cx="2848794" cy="688330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8"/>
          <p:cNvSpPr/>
          <p:nvPr/>
        </p:nvSpPr>
        <p:spPr>
          <a:xfrm>
            <a:off x="6" y="10"/>
            <a:ext cx="1768316" cy="1706939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28"/>
          <p:cNvGrpSpPr/>
          <p:nvPr/>
        </p:nvGrpSpPr>
        <p:grpSpPr>
          <a:xfrm>
            <a:off x="978456" y="-39258"/>
            <a:ext cx="1459423" cy="688386"/>
            <a:chOff x="2772675" y="3209200"/>
            <a:chExt cx="2642925" cy="1246625"/>
          </a:xfrm>
        </p:grpSpPr>
        <p:sp>
          <p:nvSpPr>
            <p:cNvPr id="1112" name="Google Shape;1112;p28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28"/>
          <p:cNvGrpSpPr/>
          <p:nvPr/>
        </p:nvGrpSpPr>
        <p:grpSpPr>
          <a:xfrm>
            <a:off x="123430" y="1205590"/>
            <a:ext cx="487252" cy="596410"/>
            <a:chOff x="2229900" y="1049875"/>
            <a:chExt cx="958025" cy="1172650"/>
          </a:xfrm>
        </p:grpSpPr>
        <p:sp>
          <p:nvSpPr>
            <p:cNvPr id="1125" name="Google Shape;1125;p28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28"/>
          <p:cNvGrpSpPr/>
          <p:nvPr/>
        </p:nvGrpSpPr>
        <p:grpSpPr>
          <a:xfrm rot="-1292740">
            <a:off x="1055488" y="3879987"/>
            <a:ext cx="859066" cy="1348284"/>
            <a:chOff x="2393300" y="1206650"/>
            <a:chExt cx="1306900" cy="2051150"/>
          </a:xfrm>
        </p:grpSpPr>
        <p:sp>
          <p:nvSpPr>
            <p:cNvPr id="1136" name="Google Shape;1136;p28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29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29"/>
          <p:cNvSpPr/>
          <p:nvPr/>
        </p:nvSpPr>
        <p:spPr>
          <a:xfrm rot="5400000">
            <a:off x="7544727" y="52844"/>
            <a:ext cx="1652101" cy="1546409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9"/>
          <p:cNvSpPr/>
          <p:nvPr/>
        </p:nvSpPr>
        <p:spPr>
          <a:xfrm rot="10800000">
            <a:off x="8604494" y="914657"/>
            <a:ext cx="349264" cy="1264136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29"/>
          <p:cNvGrpSpPr/>
          <p:nvPr/>
        </p:nvGrpSpPr>
        <p:grpSpPr>
          <a:xfrm rot="-1847261">
            <a:off x="8151718" y="893234"/>
            <a:ext cx="621830" cy="461522"/>
            <a:chOff x="7371599" y="1417781"/>
            <a:chExt cx="952389" cy="706864"/>
          </a:xfrm>
        </p:grpSpPr>
        <p:sp>
          <p:nvSpPr>
            <p:cNvPr id="1155" name="Google Shape;1155;p2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" name="Google Shape;1163;p29"/>
          <p:cNvSpPr/>
          <p:nvPr/>
        </p:nvSpPr>
        <p:spPr>
          <a:xfrm>
            <a:off x="0" y="1845475"/>
            <a:ext cx="734777" cy="3298063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9"/>
          <p:cNvSpPr/>
          <p:nvPr/>
        </p:nvSpPr>
        <p:spPr>
          <a:xfrm rot="10800000">
            <a:off x="242308" y="3471000"/>
            <a:ext cx="548092" cy="1192775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" name="Google Shape;1165;p29"/>
          <p:cNvGrpSpPr/>
          <p:nvPr/>
        </p:nvGrpSpPr>
        <p:grpSpPr>
          <a:xfrm rot="5400000">
            <a:off x="171791" y="2171970"/>
            <a:ext cx="329884" cy="673643"/>
            <a:chOff x="4153450" y="2187950"/>
            <a:chExt cx="1609975" cy="2086875"/>
          </a:xfrm>
        </p:grpSpPr>
        <p:sp>
          <p:nvSpPr>
            <p:cNvPr id="1166" name="Google Shape;1166;p29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9"/>
          <p:cNvGrpSpPr/>
          <p:nvPr/>
        </p:nvGrpSpPr>
        <p:grpSpPr>
          <a:xfrm rot="6756311">
            <a:off x="452499" y="4220603"/>
            <a:ext cx="771567" cy="572657"/>
            <a:chOff x="7371599" y="1417781"/>
            <a:chExt cx="952389" cy="706864"/>
          </a:xfrm>
        </p:grpSpPr>
        <p:sp>
          <p:nvSpPr>
            <p:cNvPr id="1171" name="Google Shape;1171;p2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" name="Google Shape;1179;p29"/>
          <p:cNvSpPr/>
          <p:nvPr/>
        </p:nvSpPr>
        <p:spPr>
          <a:xfrm rot="8100000">
            <a:off x="-365195" y="-274528"/>
            <a:ext cx="1641456" cy="1628034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9"/>
          <p:cNvSpPr/>
          <p:nvPr/>
        </p:nvSpPr>
        <p:spPr>
          <a:xfrm rot="-9222540">
            <a:off x="7452278" y="-277767"/>
            <a:ext cx="879804" cy="1435432"/>
          </a:xfrm>
          <a:custGeom>
            <a:avLst/>
            <a:gdLst/>
            <a:ahLst/>
            <a:cxnLst/>
            <a:rect l="l" t="t" r="r" b="b"/>
            <a:pathLst>
              <a:path w="47050" h="76773" extrusionOk="0">
                <a:moveTo>
                  <a:pt x="12921" y="1022"/>
                </a:moveTo>
                <a:cubicBezTo>
                  <a:pt x="12969" y="1172"/>
                  <a:pt x="13067" y="1369"/>
                  <a:pt x="13119" y="1515"/>
                </a:cubicBezTo>
                <a:cubicBezTo>
                  <a:pt x="13612" y="3637"/>
                  <a:pt x="14105" y="5756"/>
                  <a:pt x="14500" y="7879"/>
                </a:cubicBezTo>
                <a:cubicBezTo>
                  <a:pt x="14843" y="9654"/>
                  <a:pt x="15091" y="11477"/>
                  <a:pt x="15237" y="13304"/>
                </a:cubicBezTo>
                <a:cubicBezTo>
                  <a:pt x="15435" y="15375"/>
                  <a:pt x="15435" y="17446"/>
                  <a:pt x="15435" y="19565"/>
                </a:cubicBezTo>
                <a:cubicBezTo>
                  <a:pt x="15486" y="22327"/>
                  <a:pt x="15190" y="25041"/>
                  <a:pt x="14843" y="27803"/>
                </a:cubicBezTo>
                <a:cubicBezTo>
                  <a:pt x="14350" y="32241"/>
                  <a:pt x="13612" y="36629"/>
                  <a:pt x="12626" y="40969"/>
                </a:cubicBezTo>
                <a:cubicBezTo>
                  <a:pt x="12132" y="43434"/>
                  <a:pt x="11442" y="45853"/>
                  <a:pt x="10897" y="48268"/>
                </a:cubicBezTo>
                <a:cubicBezTo>
                  <a:pt x="10602" y="49404"/>
                  <a:pt x="10357" y="50536"/>
                  <a:pt x="10010" y="51672"/>
                </a:cubicBezTo>
                <a:cubicBezTo>
                  <a:pt x="10010" y="50785"/>
                  <a:pt x="9962" y="49897"/>
                  <a:pt x="10010" y="48958"/>
                </a:cubicBezTo>
                <a:cubicBezTo>
                  <a:pt x="10108" y="47577"/>
                  <a:pt x="10160" y="46196"/>
                  <a:pt x="10306" y="44815"/>
                </a:cubicBezTo>
                <a:cubicBezTo>
                  <a:pt x="10404" y="43434"/>
                  <a:pt x="10554" y="42054"/>
                  <a:pt x="10700" y="40673"/>
                </a:cubicBezTo>
                <a:cubicBezTo>
                  <a:pt x="10897" y="39244"/>
                  <a:pt x="11047" y="37812"/>
                  <a:pt x="11193" y="36384"/>
                </a:cubicBezTo>
                <a:cubicBezTo>
                  <a:pt x="11489" y="34411"/>
                  <a:pt x="11738" y="32486"/>
                  <a:pt x="12034" y="30565"/>
                </a:cubicBezTo>
                <a:cubicBezTo>
                  <a:pt x="12330" y="28592"/>
                  <a:pt x="12673" y="26568"/>
                  <a:pt x="12921" y="24595"/>
                </a:cubicBezTo>
                <a:cubicBezTo>
                  <a:pt x="13316" y="21885"/>
                  <a:pt x="13462" y="19170"/>
                  <a:pt x="13363" y="16409"/>
                </a:cubicBezTo>
                <a:cubicBezTo>
                  <a:pt x="13363" y="16211"/>
                  <a:pt x="13363" y="16014"/>
                  <a:pt x="13316" y="15817"/>
                </a:cubicBezTo>
                <a:cubicBezTo>
                  <a:pt x="13265" y="17099"/>
                  <a:pt x="13217" y="18433"/>
                  <a:pt x="13119" y="19715"/>
                </a:cubicBezTo>
                <a:cubicBezTo>
                  <a:pt x="12969" y="21589"/>
                  <a:pt x="12823" y="23463"/>
                  <a:pt x="12527" y="25337"/>
                </a:cubicBezTo>
                <a:cubicBezTo>
                  <a:pt x="12081" y="28395"/>
                  <a:pt x="11541" y="31500"/>
                  <a:pt x="11095" y="34557"/>
                </a:cubicBezTo>
                <a:cubicBezTo>
                  <a:pt x="10751" y="36976"/>
                  <a:pt x="10456" y="39390"/>
                  <a:pt x="10207" y="41856"/>
                </a:cubicBezTo>
                <a:cubicBezTo>
                  <a:pt x="10061" y="43387"/>
                  <a:pt x="9911" y="44965"/>
                  <a:pt x="9864" y="46543"/>
                </a:cubicBezTo>
                <a:cubicBezTo>
                  <a:pt x="9765" y="48713"/>
                  <a:pt x="9765" y="50931"/>
                  <a:pt x="9714" y="53101"/>
                </a:cubicBezTo>
                <a:cubicBezTo>
                  <a:pt x="9714" y="53251"/>
                  <a:pt x="9666" y="53397"/>
                  <a:pt x="9666" y="53495"/>
                </a:cubicBezTo>
                <a:lnTo>
                  <a:pt x="9517" y="53495"/>
                </a:lnTo>
                <a:cubicBezTo>
                  <a:pt x="9418" y="52706"/>
                  <a:pt x="9319" y="51917"/>
                  <a:pt x="9221" y="51081"/>
                </a:cubicBezTo>
                <a:cubicBezTo>
                  <a:pt x="8976" y="49353"/>
                  <a:pt x="8727" y="47676"/>
                  <a:pt x="8530" y="45952"/>
                </a:cubicBezTo>
                <a:lnTo>
                  <a:pt x="7938" y="41513"/>
                </a:lnTo>
                <a:cubicBezTo>
                  <a:pt x="7694" y="39489"/>
                  <a:pt x="7741" y="37469"/>
                  <a:pt x="7792" y="35398"/>
                </a:cubicBezTo>
                <a:cubicBezTo>
                  <a:pt x="7891" y="32833"/>
                  <a:pt x="8286" y="30269"/>
                  <a:pt x="8826" y="27752"/>
                </a:cubicBezTo>
                <a:cubicBezTo>
                  <a:pt x="9615" y="23857"/>
                  <a:pt x="10554" y="19959"/>
                  <a:pt x="11292" y="16065"/>
                </a:cubicBezTo>
                <a:cubicBezTo>
                  <a:pt x="11738" y="13844"/>
                  <a:pt x="12034" y="11575"/>
                  <a:pt x="12330" y="9307"/>
                </a:cubicBezTo>
                <a:cubicBezTo>
                  <a:pt x="12673" y="6695"/>
                  <a:pt x="12771" y="4079"/>
                  <a:pt x="12771" y="1467"/>
                </a:cubicBezTo>
                <a:cubicBezTo>
                  <a:pt x="12771" y="1317"/>
                  <a:pt x="12823" y="1219"/>
                  <a:pt x="12921" y="1022"/>
                </a:cubicBezTo>
                <a:close/>
                <a:moveTo>
                  <a:pt x="26778" y="28986"/>
                </a:moveTo>
                <a:cubicBezTo>
                  <a:pt x="26778" y="29480"/>
                  <a:pt x="26829" y="29973"/>
                  <a:pt x="26829" y="30466"/>
                </a:cubicBezTo>
                <a:cubicBezTo>
                  <a:pt x="26580" y="34707"/>
                  <a:pt x="25693" y="38799"/>
                  <a:pt x="24115" y="42795"/>
                </a:cubicBezTo>
                <a:cubicBezTo>
                  <a:pt x="22536" y="46689"/>
                  <a:pt x="20465" y="50390"/>
                  <a:pt x="18248" y="53941"/>
                </a:cubicBezTo>
                <a:cubicBezTo>
                  <a:pt x="18196" y="54040"/>
                  <a:pt x="18098" y="54138"/>
                  <a:pt x="17999" y="54237"/>
                </a:cubicBezTo>
                <a:cubicBezTo>
                  <a:pt x="17999" y="54237"/>
                  <a:pt x="17952" y="54186"/>
                  <a:pt x="17901" y="54186"/>
                </a:cubicBezTo>
                <a:cubicBezTo>
                  <a:pt x="19281" y="50390"/>
                  <a:pt x="20662" y="46591"/>
                  <a:pt x="22043" y="42744"/>
                </a:cubicBezTo>
                <a:lnTo>
                  <a:pt x="22043" y="42744"/>
                </a:lnTo>
                <a:cubicBezTo>
                  <a:pt x="20220" y="46492"/>
                  <a:pt x="18986" y="50489"/>
                  <a:pt x="17360" y="54336"/>
                </a:cubicBezTo>
                <a:cubicBezTo>
                  <a:pt x="17309" y="54237"/>
                  <a:pt x="17309" y="54186"/>
                  <a:pt x="17309" y="54087"/>
                </a:cubicBezTo>
                <a:cubicBezTo>
                  <a:pt x="17999" y="51376"/>
                  <a:pt x="18642" y="48615"/>
                  <a:pt x="19431" y="45900"/>
                </a:cubicBezTo>
                <a:cubicBezTo>
                  <a:pt x="19873" y="44373"/>
                  <a:pt x="20465" y="42894"/>
                  <a:pt x="21108" y="41462"/>
                </a:cubicBezTo>
                <a:cubicBezTo>
                  <a:pt x="22931" y="37568"/>
                  <a:pt x="24706" y="33670"/>
                  <a:pt x="26285" y="29626"/>
                </a:cubicBezTo>
                <a:cubicBezTo>
                  <a:pt x="26383" y="29428"/>
                  <a:pt x="26482" y="29184"/>
                  <a:pt x="26580" y="28986"/>
                </a:cubicBezTo>
                <a:close/>
                <a:moveTo>
                  <a:pt x="45814" y="35050"/>
                </a:moveTo>
                <a:cubicBezTo>
                  <a:pt x="45866" y="35102"/>
                  <a:pt x="45913" y="35149"/>
                  <a:pt x="45964" y="35149"/>
                </a:cubicBezTo>
                <a:cubicBezTo>
                  <a:pt x="45866" y="35299"/>
                  <a:pt x="45814" y="35398"/>
                  <a:pt x="45716" y="35544"/>
                </a:cubicBezTo>
                <a:cubicBezTo>
                  <a:pt x="43250" y="38897"/>
                  <a:pt x="40737" y="42251"/>
                  <a:pt x="38219" y="45604"/>
                </a:cubicBezTo>
                <a:cubicBezTo>
                  <a:pt x="35951" y="48662"/>
                  <a:pt x="33536" y="51522"/>
                  <a:pt x="30676" y="54040"/>
                </a:cubicBezTo>
                <a:cubicBezTo>
                  <a:pt x="28407" y="56012"/>
                  <a:pt x="25890" y="57638"/>
                  <a:pt x="23128" y="58873"/>
                </a:cubicBezTo>
                <a:cubicBezTo>
                  <a:pt x="23030" y="58873"/>
                  <a:pt x="22931" y="58920"/>
                  <a:pt x="22734" y="58971"/>
                </a:cubicBezTo>
                <a:cubicBezTo>
                  <a:pt x="24462" y="57638"/>
                  <a:pt x="26186" y="56407"/>
                  <a:pt x="27764" y="55026"/>
                </a:cubicBezTo>
                <a:cubicBezTo>
                  <a:pt x="29342" y="53645"/>
                  <a:pt x="30920" y="52213"/>
                  <a:pt x="32400" y="50733"/>
                </a:cubicBezTo>
                <a:cubicBezTo>
                  <a:pt x="33931" y="49254"/>
                  <a:pt x="35410" y="47774"/>
                  <a:pt x="36692" y="46098"/>
                </a:cubicBezTo>
                <a:lnTo>
                  <a:pt x="36692" y="46098"/>
                </a:lnTo>
                <a:cubicBezTo>
                  <a:pt x="32597" y="50193"/>
                  <a:pt x="28506" y="54284"/>
                  <a:pt x="23720" y="57638"/>
                </a:cubicBezTo>
                <a:cubicBezTo>
                  <a:pt x="23720" y="57590"/>
                  <a:pt x="23720" y="57492"/>
                  <a:pt x="23771" y="57492"/>
                </a:cubicBezTo>
                <a:cubicBezTo>
                  <a:pt x="25298" y="55815"/>
                  <a:pt x="26632" y="53988"/>
                  <a:pt x="27914" y="52114"/>
                </a:cubicBezTo>
                <a:cubicBezTo>
                  <a:pt x="29638" y="49550"/>
                  <a:pt x="31958" y="47431"/>
                  <a:pt x="34373" y="45506"/>
                </a:cubicBezTo>
                <a:cubicBezTo>
                  <a:pt x="37679" y="42843"/>
                  <a:pt x="40835" y="40081"/>
                  <a:pt x="43696" y="37023"/>
                </a:cubicBezTo>
                <a:cubicBezTo>
                  <a:pt x="44386" y="36333"/>
                  <a:pt x="45124" y="35694"/>
                  <a:pt x="45814" y="35050"/>
                </a:cubicBezTo>
                <a:close/>
                <a:moveTo>
                  <a:pt x="12770" y="1"/>
                </a:moveTo>
                <a:cubicBezTo>
                  <a:pt x="12712" y="1"/>
                  <a:pt x="12647" y="11"/>
                  <a:pt x="12574" y="35"/>
                </a:cubicBezTo>
                <a:cubicBezTo>
                  <a:pt x="12527" y="233"/>
                  <a:pt x="12476" y="382"/>
                  <a:pt x="12476" y="580"/>
                </a:cubicBezTo>
                <a:cubicBezTo>
                  <a:pt x="12330" y="3046"/>
                  <a:pt x="12231" y="5511"/>
                  <a:pt x="12034" y="7977"/>
                </a:cubicBezTo>
                <a:cubicBezTo>
                  <a:pt x="11884" y="9753"/>
                  <a:pt x="11687" y="11575"/>
                  <a:pt x="11343" y="13351"/>
                </a:cubicBezTo>
                <a:cubicBezTo>
                  <a:pt x="10653" y="17198"/>
                  <a:pt x="9812" y="21096"/>
                  <a:pt x="8976" y="24942"/>
                </a:cubicBezTo>
                <a:cubicBezTo>
                  <a:pt x="8286" y="28047"/>
                  <a:pt x="7642" y="31156"/>
                  <a:pt x="7398" y="34360"/>
                </a:cubicBezTo>
                <a:cubicBezTo>
                  <a:pt x="7248" y="36925"/>
                  <a:pt x="7248" y="39540"/>
                  <a:pt x="7544" y="42105"/>
                </a:cubicBezTo>
                <a:cubicBezTo>
                  <a:pt x="7891" y="44768"/>
                  <a:pt x="8333" y="47380"/>
                  <a:pt x="8629" y="50043"/>
                </a:cubicBezTo>
                <a:cubicBezTo>
                  <a:pt x="8877" y="52067"/>
                  <a:pt x="9122" y="54040"/>
                  <a:pt x="9221" y="56060"/>
                </a:cubicBezTo>
                <a:cubicBezTo>
                  <a:pt x="9319" y="58624"/>
                  <a:pt x="8925" y="61090"/>
                  <a:pt x="8234" y="63556"/>
                </a:cubicBezTo>
                <a:cubicBezTo>
                  <a:pt x="6806" y="68586"/>
                  <a:pt x="3993" y="72729"/>
                  <a:pt x="245" y="76331"/>
                </a:cubicBezTo>
                <a:cubicBezTo>
                  <a:pt x="146" y="76430"/>
                  <a:pt x="99" y="76528"/>
                  <a:pt x="0" y="76627"/>
                </a:cubicBezTo>
                <a:cubicBezTo>
                  <a:pt x="48" y="76674"/>
                  <a:pt x="99" y="76726"/>
                  <a:pt x="99" y="76773"/>
                </a:cubicBezTo>
                <a:cubicBezTo>
                  <a:pt x="343" y="76576"/>
                  <a:pt x="639" y="76430"/>
                  <a:pt x="837" y="76232"/>
                </a:cubicBezTo>
                <a:cubicBezTo>
                  <a:pt x="1874" y="75147"/>
                  <a:pt x="2908" y="74011"/>
                  <a:pt x="3894" y="72879"/>
                </a:cubicBezTo>
                <a:cubicBezTo>
                  <a:pt x="4537" y="72188"/>
                  <a:pt x="4979" y="71348"/>
                  <a:pt x="5622" y="70658"/>
                </a:cubicBezTo>
                <a:cubicBezTo>
                  <a:pt x="6360" y="69821"/>
                  <a:pt x="7149" y="69079"/>
                  <a:pt x="7938" y="68243"/>
                </a:cubicBezTo>
                <a:cubicBezTo>
                  <a:pt x="9911" y="66219"/>
                  <a:pt x="12132" y="64396"/>
                  <a:pt x="14697" y="63161"/>
                </a:cubicBezTo>
                <a:cubicBezTo>
                  <a:pt x="16965" y="62029"/>
                  <a:pt x="19333" y="60991"/>
                  <a:pt x="21700" y="60005"/>
                </a:cubicBezTo>
                <a:cubicBezTo>
                  <a:pt x="25349" y="58427"/>
                  <a:pt x="28750" y="56505"/>
                  <a:pt x="31662" y="53744"/>
                </a:cubicBezTo>
                <a:cubicBezTo>
                  <a:pt x="34128" y="51376"/>
                  <a:pt x="36345" y="48812"/>
                  <a:pt x="38417" y="46050"/>
                </a:cubicBezTo>
                <a:cubicBezTo>
                  <a:pt x="41080" y="42448"/>
                  <a:pt x="43743" y="38897"/>
                  <a:pt x="46406" y="35299"/>
                </a:cubicBezTo>
                <a:cubicBezTo>
                  <a:pt x="46603" y="35050"/>
                  <a:pt x="46801" y="34806"/>
                  <a:pt x="46899" y="34510"/>
                </a:cubicBezTo>
                <a:cubicBezTo>
                  <a:pt x="46998" y="34313"/>
                  <a:pt x="46998" y="34115"/>
                  <a:pt x="47049" y="33918"/>
                </a:cubicBezTo>
                <a:cubicBezTo>
                  <a:pt x="46998" y="33867"/>
                  <a:pt x="46951" y="33820"/>
                  <a:pt x="46899" y="33820"/>
                </a:cubicBezTo>
                <a:cubicBezTo>
                  <a:pt x="46655" y="33966"/>
                  <a:pt x="46359" y="34064"/>
                  <a:pt x="46161" y="34261"/>
                </a:cubicBezTo>
                <a:cubicBezTo>
                  <a:pt x="45372" y="34952"/>
                  <a:pt x="44583" y="35595"/>
                  <a:pt x="43893" y="36285"/>
                </a:cubicBezTo>
                <a:cubicBezTo>
                  <a:pt x="40784" y="39442"/>
                  <a:pt x="37580" y="42448"/>
                  <a:pt x="34077" y="45163"/>
                </a:cubicBezTo>
                <a:cubicBezTo>
                  <a:pt x="30972" y="47577"/>
                  <a:pt x="28407" y="50437"/>
                  <a:pt x="26237" y="53692"/>
                </a:cubicBezTo>
                <a:cubicBezTo>
                  <a:pt x="25397" y="55026"/>
                  <a:pt x="24264" y="56257"/>
                  <a:pt x="23227" y="57441"/>
                </a:cubicBezTo>
                <a:cubicBezTo>
                  <a:pt x="21897" y="58873"/>
                  <a:pt x="20366" y="59958"/>
                  <a:pt x="18544" y="60695"/>
                </a:cubicBezTo>
                <a:cubicBezTo>
                  <a:pt x="17802" y="60991"/>
                  <a:pt x="17064" y="61437"/>
                  <a:pt x="16322" y="61780"/>
                </a:cubicBezTo>
                <a:cubicBezTo>
                  <a:pt x="15336" y="62325"/>
                  <a:pt x="14302" y="62865"/>
                  <a:pt x="13119" y="63509"/>
                </a:cubicBezTo>
                <a:cubicBezTo>
                  <a:pt x="13265" y="63260"/>
                  <a:pt x="13316" y="63161"/>
                  <a:pt x="13363" y="63114"/>
                </a:cubicBezTo>
                <a:cubicBezTo>
                  <a:pt x="14448" y="61733"/>
                  <a:pt x="15289" y="60202"/>
                  <a:pt x="15928" y="58624"/>
                </a:cubicBezTo>
                <a:cubicBezTo>
                  <a:pt x="16125" y="58131"/>
                  <a:pt x="16322" y="57689"/>
                  <a:pt x="16571" y="57295"/>
                </a:cubicBezTo>
                <a:cubicBezTo>
                  <a:pt x="17952" y="55026"/>
                  <a:pt x="19431" y="52805"/>
                  <a:pt x="20761" y="50536"/>
                </a:cubicBezTo>
                <a:cubicBezTo>
                  <a:pt x="23278" y="46247"/>
                  <a:pt x="25298" y="41758"/>
                  <a:pt x="26336" y="36877"/>
                </a:cubicBezTo>
                <a:cubicBezTo>
                  <a:pt x="26876" y="34360"/>
                  <a:pt x="27322" y="31796"/>
                  <a:pt x="27224" y="29132"/>
                </a:cubicBezTo>
                <a:lnTo>
                  <a:pt x="27074" y="28099"/>
                </a:lnTo>
                <a:cubicBezTo>
                  <a:pt x="26975" y="28099"/>
                  <a:pt x="26876" y="28047"/>
                  <a:pt x="26778" y="28000"/>
                </a:cubicBezTo>
                <a:cubicBezTo>
                  <a:pt x="26632" y="28146"/>
                  <a:pt x="26482" y="28296"/>
                  <a:pt x="26383" y="28442"/>
                </a:cubicBezTo>
                <a:cubicBezTo>
                  <a:pt x="26186" y="28738"/>
                  <a:pt x="26087" y="29034"/>
                  <a:pt x="25989" y="29330"/>
                </a:cubicBezTo>
                <a:cubicBezTo>
                  <a:pt x="24462" y="33176"/>
                  <a:pt x="22832" y="36976"/>
                  <a:pt x="21010" y="40724"/>
                </a:cubicBezTo>
                <a:cubicBezTo>
                  <a:pt x="19826" y="43040"/>
                  <a:pt x="19037" y="45506"/>
                  <a:pt x="18394" y="47972"/>
                </a:cubicBezTo>
                <a:cubicBezTo>
                  <a:pt x="17557" y="51128"/>
                  <a:pt x="16816" y="54284"/>
                  <a:pt x="15880" y="57393"/>
                </a:cubicBezTo>
                <a:cubicBezTo>
                  <a:pt x="14993" y="60451"/>
                  <a:pt x="13363" y="63063"/>
                  <a:pt x="10897" y="65087"/>
                </a:cubicBezTo>
                <a:cubicBezTo>
                  <a:pt x="9469" y="66270"/>
                  <a:pt x="8088" y="67501"/>
                  <a:pt x="6853" y="68933"/>
                </a:cubicBezTo>
                <a:cubicBezTo>
                  <a:pt x="6755" y="69079"/>
                  <a:pt x="6656" y="69131"/>
                  <a:pt x="6510" y="69229"/>
                </a:cubicBezTo>
                <a:cubicBezTo>
                  <a:pt x="6557" y="68933"/>
                  <a:pt x="6656" y="68685"/>
                  <a:pt x="6806" y="68440"/>
                </a:cubicBezTo>
                <a:cubicBezTo>
                  <a:pt x="8629" y="64838"/>
                  <a:pt x="9371" y="60991"/>
                  <a:pt x="9812" y="57046"/>
                </a:cubicBezTo>
                <a:cubicBezTo>
                  <a:pt x="9911" y="56308"/>
                  <a:pt x="9864" y="55519"/>
                  <a:pt x="10010" y="54730"/>
                </a:cubicBezTo>
                <a:cubicBezTo>
                  <a:pt x="10456" y="52363"/>
                  <a:pt x="10897" y="49996"/>
                  <a:pt x="11489" y="47628"/>
                </a:cubicBezTo>
                <a:cubicBezTo>
                  <a:pt x="12428" y="43829"/>
                  <a:pt x="13415" y="40034"/>
                  <a:pt x="14054" y="36187"/>
                </a:cubicBezTo>
                <a:cubicBezTo>
                  <a:pt x="14547" y="32979"/>
                  <a:pt x="14993" y="29823"/>
                  <a:pt x="15435" y="26619"/>
                </a:cubicBezTo>
                <a:cubicBezTo>
                  <a:pt x="15782" y="24201"/>
                  <a:pt x="15880" y="21735"/>
                  <a:pt x="15880" y="19269"/>
                </a:cubicBezTo>
                <a:cubicBezTo>
                  <a:pt x="15928" y="16361"/>
                  <a:pt x="15829" y="13450"/>
                  <a:pt x="15387" y="10542"/>
                </a:cubicBezTo>
                <a:cubicBezTo>
                  <a:pt x="14993" y="7977"/>
                  <a:pt x="14448" y="5460"/>
                  <a:pt x="13908" y="2896"/>
                </a:cubicBezTo>
                <a:cubicBezTo>
                  <a:pt x="13758" y="2107"/>
                  <a:pt x="13462" y="1317"/>
                  <a:pt x="13265" y="528"/>
                </a:cubicBezTo>
                <a:cubicBezTo>
                  <a:pt x="13182" y="281"/>
                  <a:pt x="13067" y="1"/>
                  <a:pt x="12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1111500" y="1313600"/>
            <a:ext cx="3813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subTitle" idx="1"/>
          </p:nvPr>
        </p:nvSpPr>
        <p:spPr>
          <a:xfrm>
            <a:off x="1111500" y="2053600"/>
            <a:ext cx="3813600" cy="17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7"/>
          <p:cNvSpPr>
            <a:spLocks noGrp="1"/>
          </p:cNvSpPr>
          <p:nvPr>
            <p:ph type="pic" idx="2"/>
          </p:nvPr>
        </p:nvSpPr>
        <p:spPr>
          <a:xfrm flipH="1">
            <a:off x="5143600" y="698100"/>
            <a:ext cx="2909700" cy="3747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"/>
          <p:cNvSpPr/>
          <p:nvPr/>
        </p:nvSpPr>
        <p:spPr>
          <a:xfrm rot="10800000">
            <a:off x="-51583" y="4445388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"/>
          <p:cNvSpPr/>
          <p:nvPr/>
        </p:nvSpPr>
        <p:spPr>
          <a:xfrm rot="-5400000" flipH="1">
            <a:off x="439103" y="-438967"/>
            <a:ext cx="1335142" cy="2213351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5400000" flipH="1">
            <a:off x="-917015" y="882660"/>
            <a:ext cx="2294216" cy="528913"/>
          </a:xfrm>
          <a:custGeom>
            <a:avLst/>
            <a:gdLst/>
            <a:ahLst/>
            <a:cxnLst/>
            <a:rect l="l" t="t" r="r" b="b"/>
            <a:pathLst>
              <a:path w="129197" h="27239" extrusionOk="0">
                <a:moveTo>
                  <a:pt x="120801" y="0"/>
                </a:moveTo>
                <a:cubicBezTo>
                  <a:pt x="119505" y="0"/>
                  <a:pt x="118206" y="72"/>
                  <a:pt x="116901" y="218"/>
                </a:cubicBezTo>
                <a:cubicBezTo>
                  <a:pt x="111745" y="864"/>
                  <a:pt x="107034" y="2550"/>
                  <a:pt x="102921" y="5723"/>
                </a:cubicBezTo>
                <a:cubicBezTo>
                  <a:pt x="100640" y="7508"/>
                  <a:pt x="98407" y="9392"/>
                  <a:pt x="96226" y="11323"/>
                </a:cubicBezTo>
                <a:cubicBezTo>
                  <a:pt x="91485" y="15455"/>
                  <a:pt x="85987" y="17542"/>
                  <a:pt x="79814" y="17542"/>
                </a:cubicBezTo>
                <a:cubicBezTo>
                  <a:pt x="79470" y="17542"/>
                  <a:pt x="79124" y="17535"/>
                  <a:pt x="78775" y="17522"/>
                </a:cubicBezTo>
                <a:cubicBezTo>
                  <a:pt x="74365" y="17423"/>
                  <a:pt x="70101" y="16578"/>
                  <a:pt x="65885" y="15242"/>
                </a:cubicBezTo>
                <a:cubicBezTo>
                  <a:pt x="61423" y="13802"/>
                  <a:pt x="56962" y="12267"/>
                  <a:pt x="52500" y="10780"/>
                </a:cubicBezTo>
                <a:cubicBezTo>
                  <a:pt x="47392" y="9134"/>
                  <a:pt x="42235" y="8182"/>
                  <a:pt x="36977" y="8182"/>
                </a:cubicBezTo>
                <a:cubicBezTo>
                  <a:pt x="34784" y="8182"/>
                  <a:pt x="32573" y="8347"/>
                  <a:pt x="30341" y="8698"/>
                </a:cubicBezTo>
                <a:cubicBezTo>
                  <a:pt x="22508" y="9935"/>
                  <a:pt x="15369" y="12909"/>
                  <a:pt x="9023" y="17720"/>
                </a:cubicBezTo>
                <a:cubicBezTo>
                  <a:pt x="5501" y="20397"/>
                  <a:pt x="2626" y="23717"/>
                  <a:pt x="0" y="27239"/>
                </a:cubicBezTo>
                <a:lnTo>
                  <a:pt x="129196" y="27239"/>
                </a:lnTo>
                <a:lnTo>
                  <a:pt x="129196" y="912"/>
                </a:lnTo>
                <a:cubicBezTo>
                  <a:pt x="129045" y="912"/>
                  <a:pt x="128847" y="912"/>
                  <a:pt x="128700" y="864"/>
                </a:cubicBezTo>
                <a:cubicBezTo>
                  <a:pt x="126071" y="298"/>
                  <a:pt x="123444" y="0"/>
                  <a:pt x="120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7"/>
          <p:cNvGrpSpPr/>
          <p:nvPr/>
        </p:nvGrpSpPr>
        <p:grpSpPr>
          <a:xfrm>
            <a:off x="82742" y="539492"/>
            <a:ext cx="294688" cy="360590"/>
            <a:chOff x="2229900" y="1049875"/>
            <a:chExt cx="958025" cy="1172650"/>
          </a:xfrm>
        </p:grpSpPr>
        <p:sp>
          <p:nvSpPr>
            <p:cNvPr id="257" name="Google Shape;257;p7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7"/>
          <p:cNvSpPr/>
          <p:nvPr/>
        </p:nvSpPr>
        <p:spPr>
          <a:xfrm rot="5400000" flipH="1">
            <a:off x="7576656" y="3576155"/>
            <a:ext cx="1179446" cy="1955243"/>
          </a:xfrm>
          <a:custGeom>
            <a:avLst/>
            <a:gdLst/>
            <a:ahLst/>
            <a:cxnLst/>
            <a:rect l="l" t="t" r="r" b="b"/>
            <a:pathLst>
              <a:path w="67474" h="111856" extrusionOk="0">
                <a:moveTo>
                  <a:pt x="0" y="0"/>
                </a:moveTo>
                <a:lnTo>
                  <a:pt x="0" y="1972"/>
                </a:lnTo>
                <a:lnTo>
                  <a:pt x="0" y="55740"/>
                </a:lnTo>
                <a:lnTo>
                  <a:pt x="0" y="106603"/>
                </a:lnTo>
                <a:cubicBezTo>
                  <a:pt x="0" y="107246"/>
                  <a:pt x="99" y="108034"/>
                  <a:pt x="446" y="108429"/>
                </a:cubicBezTo>
                <a:cubicBezTo>
                  <a:pt x="2593" y="110522"/>
                  <a:pt x="5325" y="111856"/>
                  <a:pt x="8117" y="111856"/>
                </a:cubicBezTo>
                <a:cubicBezTo>
                  <a:pt x="10451" y="111856"/>
                  <a:pt x="12826" y="110924"/>
                  <a:pt x="14936" y="108724"/>
                </a:cubicBezTo>
                <a:cubicBezTo>
                  <a:pt x="17104" y="106457"/>
                  <a:pt x="18433" y="103646"/>
                  <a:pt x="18977" y="100590"/>
                </a:cubicBezTo>
                <a:cubicBezTo>
                  <a:pt x="19667" y="96352"/>
                  <a:pt x="19911" y="92113"/>
                  <a:pt x="20700" y="87926"/>
                </a:cubicBezTo>
                <a:cubicBezTo>
                  <a:pt x="23906" y="71662"/>
                  <a:pt x="32726" y="59387"/>
                  <a:pt x="47070" y="51159"/>
                </a:cubicBezTo>
                <a:cubicBezTo>
                  <a:pt x="49778" y="49629"/>
                  <a:pt x="52393" y="48103"/>
                  <a:pt x="55054" y="46526"/>
                </a:cubicBezTo>
                <a:cubicBezTo>
                  <a:pt x="58898" y="44160"/>
                  <a:pt x="61560" y="40809"/>
                  <a:pt x="63283" y="36669"/>
                </a:cubicBezTo>
                <a:cubicBezTo>
                  <a:pt x="65305" y="31886"/>
                  <a:pt x="66390" y="26859"/>
                  <a:pt x="66883" y="21733"/>
                </a:cubicBezTo>
                <a:cubicBezTo>
                  <a:pt x="67474" y="14687"/>
                  <a:pt x="66981" y="7788"/>
                  <a:pt x="63531" y="1380"/>
                </a:cubicBezTo>
                <a:cubicBezTo>
                  <a:pt x="62940" y="343"/>
                  <a:pt x="62348" y="0"/>
                  <a:pt x="611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"/>
          <p:cNvSpPr/>
          <p:nvPr/>
        </p:nvSpPr>
        <p:spPr>
          <a:xfrm rot="10800000">
            <a:off x="7646470" y="4293182"/>
            <a:ext cx="746755" cy="44249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7"/>
          <p:cNvGrpSpPr/>
          <p:nvPr/>
        </p:nvGrpSpPr>
        <p:grpSpPr>
          <a:xfrm>
            <a:off x="8566806" y="4603988"/>
            <a:ext cx="422940" cy="548222"/>
            <a:chOff x="4153450" y="2187950"/>
            <a:chExt cx="1609975" cy="2086875"/>
          </a:xfrm>
        </p:grpSpPr>
        <p:sp>
          <p:nvSpPr>
            <p:cNvPr id="270" name="Google Shape;270;p7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7"/>
          <p:cNvGrpSpPr/>
          <p:nvPr/>
        </p:nvGrpSpPr>
        <p:grpSpPr>
          <a:xfrm>
            <a:off x="7257205" y="-53595"/>
            <a:ext cx="1818332" cy="857678"/>
            <a:chOff x="2772675" y="3209200"/>
            <a:chExt cx="2642925" cy="1246625"/>
          </a:xfrm>
        </p:grpSpPr>
        <p:sp>
          <p:nvSpPr>
            <p:cNvPr id="275" name="Google Shape;275;p7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1642775" y="1307100"/>
            <a:ext cx="5858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8102242" y="101813"/>
            <a:ext cx="1174533" cy="749761"/>
          </a:xfrm>
          <a:custGeom>
            <a:avLst/>
            <a:gdLst/>
            <a:ahLst/>
            <a:cxnLst/>
            <a:rect l="l" t="t" r="r" b="b"/>
            <a:pathLst>
              <a:path w="108527" h="69278" extrusionOk="0">
                <a:moveTo>
                  <a:pt x="30712" y="0"/>
                </a:moveTo>
                <a:cubicBezTo>
                  <a:pt x="25186" y="0"/>
                  <a:pt x="19514" y="320"/>
                  <a:pt x="14687" y="1993"/>
                </a:cubicBezTo>
                <a:cubicBezTo>
                  <a:pt x="12274" y="2880"/>
                  <a:pt x="11237" y="4457"/>
                  <a:pt x="9660" y="6330"/>
                </a:cubicBezTo>
                <a:cubicBezTo>
                  <a:pt x="7196" y="9287"/>
                  <a:pt x="4093" y="11700"/>
                  <a:pt x="2366" y="15150"/>
                </a:cubicBezTo>
                <a:cubicBezTo>
                  <a:pt x="0" y="19933"/>
                  <a:pt x="789" y="25796"/>
                  <a:pt x="3253" y="30480"/>
                </a:cubicBezTo>
                <a:cubicBezTo>
                  <a:pt x="5670" y="35211"/>
                  <a:pt x="9562" y="39055"/>
                  <a:pt x="13457" y="42604"/>
                </a:cubicBezTo>
                <a:cubicBezTo>
                  <a:pt x="20996" y="49504"/>
                  <a:pt x="28980" y="55958"/>
                  <a:pt x="37903" y="60840"/>
                </a:cubicBezTo>
                <a:cubicBezTo>
                  <a:pt x="46873" y="65717"/>
                  <a:pt x="56828" y="69021"/>
                  <a:pt x="66981" y="69265"/>
                </a:cubicBezTo>
                <a:cubicBezTo>
                  <a:pt x="67351" y="69274"/>
                  <a:pt x="67720" y="69278"/>
                  <a:pt x="68090" y="69278"/>
                </a:cubicBezTo>
                <a:cubicBezTo>
                  <a:pt x="80979" y="69278"/>
                  <a:pt x="93866" y="64281"/>
                  <a:pt x="103303" y="55466"/>
                </a:cubicBezTo>
                <a:cubicBezTo>
                  <a:pt x="104734" y="54086"/>
                  <a:pt x="106114" y="52607"/>
                  <a:pt x="107001" y="50833"/>
                </a:cubicBezTo>
                <a:cubicBezTo>
                  <a:pt x="108034" y="48861"/>
                  <a:pt x="108330" y="46547"/>
                  <a:pt x="108381" y="44327"/>
                </a:cubicBezTo>
                <a:cubicBezTo>
                  <a:pt x="108527" y="40976"/>
                  <a:pt x="108184" y="37577"/>
                  <a:pt x="107837" y="34225"/>
                </a:cubicBezTo>
                <a:cubicBezTo>
                  <a:pt x="107001" y="25598"/>
                  <a:pt x="106114" y="16975"/>
                  <a:pt x="105274" y="8349"/>
                </a:cubicBezTo>
                <a:cubicBezTo>
                  <a:pt x="105128" y="7067"/>
                  <a:pt x="104931" y="5589"/>
                  <a:pt x="103894" y="4800"/>
                </a:cubicBezTo>
                <a:cubicBezTo>
                  <a:pt x="103204" y="4307"/>
                  <a:pt x="102368" y="4209"/>
                  <a:pt x="101528" y="4110"/>
                </a:cubicBezTo>
                <a:cubicBezTo>
                  <a:pt x="81026" y="1646"/>
                  <a:pt x="60377" y="266"/>
                  <a:pt x="39724" y="120"/>
                </a:cubicBezTo>
                <a:cubicBezTo>
                  <a:pt x="36885" y="101"/>
                  <a:pt x="33822" y="0"/>
                  <a:pt x="307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8"/>
          <p:cNvGrpSpPr/>
          <p:nvPr/>
        </p:nvGrpSpPr>
        <p:grpSpPr>
          <a:xfrm>
            <a:off x="7257205" y="-53595"/>
            <a:ext cx="1818332" cy="857678"/>
            <a:chOff x="2772675" y="3209200"/>
            <a:chExt cx="2642925" cy="1246625"/>
          </a:xfrm>
        </p:grpSpPr>
        <p:sp>
          <p:nvSpPr>
            <p:cNvPr id="292" name="Google Shape;292;p8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8"/>
          <p:cNvSpPr/>
          <p:nvPr/>
        </p:nvSpPr>
        <p:spPr>
          <a:xfrm flipH="1">
            <a:off x="63" y="3964817"/>
            <a:ext cx="1538398" cy="1178612"/>
          </a:xfrm>
          <a:custGeom>
            <a:avLst/>
            <a:gdLst/>
            <a:ahLst/>
            <a:cxnLst/>
            <a:rect l="l" t="t" r="r" b="b"/>
            <a:pathLst>
              <a:path w="73917" h="51479" extrusionOk="0">
                <a:moveTo>
                  <a:pt x="41377" y="1"/>
                </a:moveTo>
                <a:cubicBezTo>
                  <a:pt x="38645" y="1"/>
                  <a:pt x="36048" y="682"/>
                  <a:pt x="33613" y="2200"/>
                </a:cubicBezTo>
                <a:cubicBezTo>
                  <a:pt x="30984" y="3885"/>
                  <a:pt x="30290" y="6114"/>
                  <a:pt x="31630" y="8990"/>
                </a:cubicBezTo>
                <a:cubicBezTo>
                  <a:pt x="32174" y="10179"/>
                  <a:pt x="32868" y="11270"/>
                  <a:pt x="33462" y="12460"/>
                </a:cubicBezTo>
                <a:cubicBezTo>
                  <a:pt x="33911" y="13451"/>
                  <a:pt x="34454" y="14494"/>
                  <a:pt x="34652" y="15585"/>
                </a:cubicBezTo>
                <a:cubicBezTo>
                  <a:pt x="35100" y="17667"/>
                  <a:pt x="34355" y="19500"/>
                  <a:pt x="32868" y="20987"/>
                </a:cubicBezTo>
                <a:cubicBezTo>
                  <a:pt x="30585" y="23273"/>
                  <a:pt x="27813" y="24171"/>
                  <a:pt x="24748" y="24171"/>
                </a:cubicBezTo>
                <a:cubicBezTo>
                  <a:pt x="24288" y="24171"/>
                  <a:pt x="23822" y="24151"/>
                  <a:pt x="23349" y="24112"/>
                </a:cubicBezTo>
                <a:cubicBezTo>
                  <a:pt x="20525" y="23862"/>
                  <a:pt x="17650" y="23466"/>
                  <a:pt x="14822" y="23220"/>
                </a:cubicBezTo>
                <a:cubicBezTo>
                  <a:pt x="14316" y="23171"/>
                  <a:pt x="13814" y="23147"/>
                  <a:pt x="13316" y="23147"/>
                </a:cubicBezTo>
                <a:cubicBezTo>
                  <a:pt x="11275" y="23147"/>
                  <a:pt x="9298" y="23552"/>
                  <a:pt x="7385" y="24311"/>
                </a:cubicBezTo>
                <a:cubicBezTo>
                  <a:pt x="2626" y="26242"/>
                  <a:pt x="0" y="30704"/>
                  <a:pt x="544" y="35761"/>
                </a:cubicBezTo>
                <a:cubicBezTo>
                  <a:pt x="841" y="39132"/>
                  <a:pt x="1984" y="42305"/>
                  <a:pt x="3074" y="45478"/>
                </a:cubicBezTo>
                <a:cubicBezTo>
                  <a:pt x="3768" y="47461"/>
                  <a:pt x="4363" y="49444"/>
                  <a:pt x="5006" y="51478"/>
                </a:cubicBezTo>
                <a:lnTo>
                  <a:pt x="73917" y="51478"/>
                </a:lnTo>
                <a:lnTo>
                  <a:pt x="73917" y="27828"/>
                </a:lnTo>
                <a:cubicBezTo>
                  <a:pt x="73610" y="27849"/>
                  <a:pt x="73307" y="27858"/>
                  <a:pt x="73009" y="27858"/>
                </a:cubicBezTo>
                <a:cubicBezTo>
                  <a:pt x="68880" y="27858"/>
                  <a:pt x="65613" y="25954"/>
                  <a:pt x="63208" y="22625"/>
                </a:cubicBezTo>
                <a:cubicBezTo>
                  <a:pt x="61574" y="20344"/>
                  <a:pt x="60333" y="17814"/>
                  <a:pt x="59044" y="15335"/>
                </a:cubicBezTo>
                <a:cubicBezTo>
                  <a:pt x="57806" y="13007"/>
                  <a:pt x="56763" y="10477"/>
                  <a:pt x="55474" y="8149"/>
                </a:cubicBezTo>
                <a:cubicBezTo>
                  <a:pt x="52797" y="3489"/>
                  <a:pt x="48784" y="712"/>
                  <a:pt x="43378" y="117"/>
                </a:cubicBezTo>
                <a:cubicBezTo>
                  <a:pt x="42703" y="40"/>
                  <a:pt x="42036" y="1"/>
                  <a:pt x="413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937172" y="4848775"/>
            <a:ext cx="2199453" cy="294731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8"/>
          <p:cNvGrpSpPr/>
          <p:nvPr/>
        </p:nvGrpSpPr>
        <p:grpSpPr>
          <a:xfrm rot="1969977">
            <a:off x="805302" y="3762803"/>
            <a:ext cx="966813" cy="1517390"/>
            <a:chOff x="2393300" y="1206650"/>
            <a:chExt cx="1306900" cy="2051150"/>
          </a:xfrm>
        </p:grpSpPr>
        <p:sp>
          <p:nvSpPr>
            <p:cNvPr id="307" name="Google Shape;307;p8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8"/>
          <p:cNvSpPr/>
          <p:nvPr/>
        </p:nvSpPr>
        <p:spPr>
          <a:xfrm rot="-5400000" flipH="1">
            <a:off x="8721864" y="4446117"/>
            <a:ext cx="598298" cy="884784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8"/>
          <p:cNvGrpSpPr/>
          <p:nvPr/>
        </p:nvGrpSpPr>
        <p:grpSpPr>
          <a:xfrm rot="-1654179">
            <a:off x="8470877" y="4686764"/>
            <a:ext cx="437276" cy="324546"/>
            <a:chOff x="7371599" y="1417781"/>
            <a:chExt cx="952389" cy="706864"/>
          </a:xfrm>
        </p:grpSpPr>
        <p:sp>
          <p:nvSpPr>
            <p:cNvPr id="323" name="Google Shape;323;p8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9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9"/>
          <p:cNvSpPr txBox="1">
            <a:spLocks noGrp="1"/>
          </p:cNvSpPr>
          <p:nvPr>
            <p:ph type="title"/>
          </p:nvPr>
        </p:nvSpPr>
        <p:spPr>
          <a:xfrm>
            <a:off x="1549100" y="1371550"/>
            <a:ext cx="6045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"/>
          <p:cNvSpPr txBox="1">
            <a:spLocks noGrp="1"/>
          </p:cNvSpPr>
          <p:nvPr>
            <p:ph type="subTitle" idx="1"/>
          </p:nvPr>
        </p:nvSpPr>
        <p:spPr>
          <a:xfrm>
            <a:off x="1549000" y="3335950"/>
            <a:ext cx="6045900" cy="4971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7737727" y="-3400"/>
            <a:ext cx="1406442" cy="1115665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8565727" y="364400"/>
            <a:ext cx="429801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9"/>
          <p:cNvGrpSpPr/>
          <p:nvPr/>
        </p:nvGrpSpPr>
        <p:grpSpPr>
          <a:xfrm>
            <a:off x="8185831" y="445037"/>
            <a:ext cx="644291" cy="478193"/>
            <a:chOff x="7371599" y="1417781"/>
            <a:chExt cx="952389" cy="706864"/>
          </a:xfrm>
        </p:grpSpPr>
        <p:sp>
          <p:nvSpPr>
            <p:cNvPr id="338" name="Google Shape;338;p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/>
          <p:nvPr/>
        </p:nvSpPr>
        <p:spPr>
          <a:xfrm rot="2514661">
            <a:off x="-142293" y="3346279"/>
            <a:ext cx="1367482" cy="1356300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/>
          <p:nvPr/>
        </p:nvSpPr>
        <p:spPr>
          <a:xfrm rot="10800000">
            <a:off x="-98518" y="4055071"/>
            <a:ext cx="548852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9"/>
          <p:cNvGrpSpPr/>
          <p:nvPr/>
        </p:nvGrpSpPr>
        <p:grpSpPr>
          <a:xfrm>
            <a:off x="106652" y="4603998"/>
            <a:ext cx="613339" cy="455149"/>
            <a:chOff x="7371599" y="1417781"/>
            <a:chExt cx="952389" cy="706864"/>
          </a:xfrm>
        </p:grpSpPr>
        <p:sp>
          <p:nvSpPr>
            <p:cNvPr id="349" name="Google Shape;349;p9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1509450" y="3922525"/>
            <a:ext cx="6125100" cy="489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ost"/>
              <a:buNone/>
              <a:defRPr sz="30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1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1"/>
          <p:cNvSpPr txBox="1">
            <a:spLocks noGrp="1"/>
          </p:cNvSpPr>
          <p:nvPr>
            <p:ph type="title" hasCustomPrompt="1"/>
          </p:nvPr>
        </p:nvSpPr>
        <p:spPr>
          <a:xfrm>
            <a:off x="1549075" y="1468336"/>
            <a:ext cx="6045900" cy="14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11"/>
          <p:cNvSpPr txBox="1">
            <a:spLocks noGrp="1"/>
          </p:cNvSpPr>
          <p:nvPr>
            <p:ph type="subTitle" idx="1"/>
          </p:nvPr>
        </p:nvSpPr>
        <p:spPr>
          <a:xfrm>
            <a:off x="1549025" y="2873250"/>
            <a:ext cx="6045900" cy="457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3" name="Google Shape;363;p11"/>
          <p:cNvSpPr/>
          <p:nvPr/>
        </p:nvSpPr>
        <p:spPr>
          <a:xfrm rot="10800000">
            <a:off x="7821120" y="14"/>
            <a:ext cx="1322880" cy="847686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 rot="-5400000">
            <a:off x="7063359" y="3062861"/>
            <a:ext cx="607055" cy="3554223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1"/>
          <p:cNvGrpSpPr/>
          <p:nvPr/>
        </p:nvGrpSpPr>
        <p:grpSpPr>
          <a:xfrm rot="-1027728">
            <a:off x="8416829" y="4303896"/>
            <a:ext cx="526307" cy="747553"/>
            <a:chOff x="2229900" y="1049875"/>
            <a:chExt cx="958025" cy="1172650"/>
          </a:xfrm>
        </p:grpSpPr>
        <p:sp>
          <p:nvSpPr>
            <p:cNvPr id="366" name="Google Shape;366;p11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1"/>
          <p:cNvGrpSpPr/>
          <p:nvPr/>
        </p:nvGrpSpPr>
        <p:grpSpPr>
          <a:xfrm>
            <a:off x="6122273" y="4536436"/>
            <a:ext cx="526301" cy="607072"/>
            <a:chOff x="4153450" y="2187950"/>
            <a:chExt cx="1609975" cy="2086875"/>
          </a:xfrm>
        </p:grpSpPr>
        <p:sp>
          <p:nvSpPr>
            <p:cNvPr id="377" name="Google Shape;377;p11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1"/>
          <p:cNvGrpSpPr/>
          <p:nvPr/>
        </p:nvGrpSpPr>
        <p:grpSpPr>
          <a:xfrm rot="5400000">
            <a:off x="8172770" y="670454"/>
            <a:ext cx="1319877" cy="622565"/>
            <a:chOff x="2772675" y="3209200"/>
            <a:chExt cx="2642925" cy="1246625"/>
          </a:xfrm>
        </p:grpSpPr>
        <p:sp>
          <p:nvSpPr>
            <p:cNvPr id="382" name="Google Shape;382;p11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11"/>
          <p:cNvSpPr/>
          <p:nvPr/>
        </p:nvSpPr>
        <p:spPr>
          <a:xfrm flipH="1">
            <a:off x="106" y="25"/>
            <a:ext cx="1117694" cy="847654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1"/>
          <p:cNvGrpSpPr/>
          <p:nvPr/>
        </p:nvGrpSpPr>
        <p:grpSpPr>
          <a:xfrm rot="10361028">
            <a:off x="75576" y="-75687"/>
            <a:ext cx="966743" cy="1517282"/>
            <a:chOff x="2393300" y="1206650"/>
            <a:chExt cx="1306900" cy="2051150"/>
          </a:xfrm>
        </p:grpSpPr>
        <p:sp>
          <p:nvSpPr>
            <p:cNvPr id="396" name="Google Shape;396;p11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1"/>
          <p:cNvSpPr/>
          <p:nvPr/>
        </p:nvSpPr>
        <p:spPr>
          <a:xfrm rot="5400000">
            <a:off x="1036157" y="4324896"/>
            <a:ext cx="548852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1"/>
          <p:cNvSpPr/>
          <p:nvPr/>
        </p:nvSpPr>
        <p:spPr>
          <a:xfrm rot="10800000">
            <a:off x="-165850" y="4505576"/>
            <a:ext cx="1361251" cy="691099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210145" y="4008900"/>
            <a:ext cx="196967" cy="712907"/>
          </a:xfrm>
          <a:custGeom>
            <a:avLst/>
            <a:gdLst/>
            <a:ahLst/>
            <a:cxnLst/>
            <a:rect l="l" t="t" r="r" b="b"/>
            <a:pathLst>
              <a:path w="21021" h="76084" extrusionOk="0">
                <a:moveTo>
                  <a:pt x="4181" y="0"/>
                </a:moveTo>
                <a:cubicBezTo>
                  <a:pt x="3106" y="0"/>
                  <a:pt x="2054" y="390"/>
                  <a:pt x="1389" y="1249"/>
                </a:cubicBezTo>
                <a:cubicBezTo>
                  <a:pt x="544" y="2288"/>
                  <a:pt x="544" y="3827"/>
                  <a:pt x="595" y="5215"/>
                </a:cubicBezTo>
                <a:cubicBezTo>
                  <a:pt x="1190" y="27226"/>
                  <a:pt x="346" y="31787"/>
                  <a:pt x="0" y="53847"/>
                </a:cubicBezTo>
                <a:cubicBezTo>
                  <a:pt x="0" y="54592"/>
                  <a:pt x="940" y="72837"/>
                  <a:pt x="1238" y="73578"/>
                </a:cubicBezTo>
                <a:cubicBezTo>
                  <a:pt x="1734" y="75018"/>
                  <a:pt x="3272" y="75910"/>
                  <a:pt x="4760" y="76057"/>
                </a:cubicBezTo>
                <a:cubicBezTo>
                  <a:pt x="4946" y="76075"/>
                  <a:pt x="5131" y="76084"/>
                  <a:pt x="5315" y="76084"/>
                </a:cubicBezTo>
                <a:cubicBezTo>
                  <a:pt x="6653" y="76084"/>
                  <a:pt x="7950" y="75622"/>
                  <a:pt x="9170" y="74966"/>
                </a:cubicBezTo>
                <a:cubicBezTo>
                  <a:pt x="13731" y="72587"/>
                  <a:pt x="16856" y="67926"/>
                  <a:pt x="18443" y="62969"/>
                </a:cubicBezTo>
                <a:cubicBezTo>
                  <a:pt x="20077" y="58011"/>
                  <a:pt x="20327" y="52756"/>
                  <a:pt x="20525" y="47600"/>
                </a:cubicBezTo>
                <a:cubicBezTo>
                  <a:pt x="21021" y="31688"/>
                  <a:pt x="19236" y="16816"/>
                  <a:pt x="9618" y="3676"/>
                </a:cubicBezTo>
                <a:cubicBezTo>
                  <a:pt x="8674" y="2339"/>
                  <a:pt x="7484" y="999"/>
                  <a:pt x="5950" y="356"/>
                </a:cubicBezTo>
                <a:cubicBezTo>
                  <a:pt x="5396" y="124"/>
                  <a:pt x="4785" y="0"/>
                  <a:pt x="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11"/>
          <p:cNvGrpSpPr/>
          <p:nvPr/>
        </p:nvGrpSpPr>
        <p:grpSpPr>
          <a:xfrm rot="-1002660">
            <a:off x="7520359" y="123741"/>
            <a:ext cx="622684" cy="462088"/>
            <a:chOff x="7371599" y="1417781"/>
            <a:chExt cx="952389" cy="706864"/>
          </a:xfrm>
        </p:grpSpPr>
        <p:sp>
          <p:nvSpPr>
            <p:cNvPr id="414" name="Google Shape;414;p11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 rot="1765566">
            <a:off x="1112175" y="4160665"/>
            <a:ext cx="1138045" cy="1128740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1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4"/>
          <p:cNvSpPr txBox="1">
            <a:spLocks noGrp="1"/>
          </p:cNvSpPr>
          <p:nvPr>
            <p:ph type="title"/>
          </p:nvPr>
        </p:nvSpPr>
        <p:spPr>
          <a:xfrm>
            <a:off x="2391900" y="32999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subTitle" idx="1"/>
          </p:nvPr>
        </p:nvSpPr>
        <p:spPr>
          <a:xfrm>
            <a:off x="1927150" y="1311625"/>
            <a:ext cx="5289900" cy="19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5" name="Google Shape;475;p14"/>
          <p:cNvSpPr/>
          <p:nvPr/>
        </p:nvSpPr>
        <p:spPr>
          <a:xfrm rot="10800000">
            <a:off x="7251241" y="3092998"/>
            <a:ext cx="1892759" cy="2050502"/>
          </a:xfrm>
          <a:custGeom>
            <a:avLst/>
            <a:gdLst/>
            <a:ahLst/>
            <a:cxnLst/>
            <a:rect l="l" t="t" r="r" b="b"/>
            <a:pathLst>
              <a:path w="102422" h="98867" extrusionOk="0">
                <a:moveTo>
                  <a:pt x="0" y="0"/>
                </a:moveTo>
                <a:lnTo>
                  <a:pt x="0" y="1164"/>
                </a:lnTo>
                <a:lnTo>
                  <a:pt x="0" y="47137"/>
                </a:lnTo>
                <a:lnTo>
                  <a:pt x="0" y="57755"/>
                </a:lnTo>
                <a:cubicBezTo>
                  <a:pt x="0" y="58143"/>
                  <a:pt x="0" y="58434"/>
                  <a:pt x="485" y="58628"/>
                </a:cubicBezTo>
                <a:cubicBezTo>
                  <a:pt x="3833" y="59986"/>
                  <a:pt x="6402" y="62364"/>
                  <a:pt x="8632" y="65127"/>
                </a:cubicBezTo>
                <a:cubicBezTo>
                  <a:pt x="11542" y="68812"/>
                  <a:pt x="13482" y="73033"/>
                  <a:pt x="15375" y="77250"/>
                </a:cubicBezTo>
                <a:cubicBezTo>
                  <a:pt x="17070" y="81130"/>
                  <a:pt x="18770" y="85009"/>
                  <a:pt x="21194" y="88501"/>
                </a:cubicBezTo>
                <a:cubicBezTo>
                  <a:pt x="25789" y="95155"/>
                  <a:pt x="32937" y="98866"/>
                  <a:pt x="40687" y="98866"/>
                </a:cubicBezTo>
                <a:cubicBezTo>
                  <a:pt x="42426" y="98866"/>
                  <a:pt x="44196" y="98679"/>
                  <a:pt x="45973" y="98297"/>
                </a:cubicBezTo>
                <a:cubicBezTo>
                  <a:pt x="49224" y="97571"/>
                  <a:pt x="52278" y="96311"/>
                  <a:pt x="54702" y="93932"/>
                </a:cubicBezTo>
                <a:cubicBezTo>
                  <a:pt x="56254" y="92381"/>
                  <a:pt x="57030" y="90441"/>
                  <a:pt x="56499" y="88260"/>
                </a:cubicBezTo>
                <a:cubicBezTo>
                  <a:pt x="56111" y="86612"/>
                  <a:pt x="55381" y="85009"/>
                  <a:pt x="54702" y="83508"/>
                </a:cubicBezTo>
                <a:cubicBezTo>
                  <a:pt x="53829" y="81712"/>
                  <a:pt x="52716" y="80016"/>
                  <a:pt x="51940" y="78220"/>
                </a:cubicBezTo>
                <a:cubicBezTo>
                  <a:pt x="50000" y="73906"/>
                  <a:pt x="50920" y="69976"/>
                  <a:pt x="54508" y="66872"/>
                </a:cubicBezTo>
                <a:cubicBezTo>
                  <a:pt x="57321" y="64448"/>
                  <a:pt x="60619" y="63187"/>
                  <a:pt x="64304" y="62946"/>
                </a:cubicBezTo>
                <a:cubicBezTo>
                  <a:pt x="64917" y="62908"/>
                  <a:pt x="65527" y="62891"/>
                  <a:pt x="66135" y="62891"/>
                </a:cubicBezTo>
                <a:cubicBezTo>
                  <a:pt x="70149" y="62891"/>
                  <a:pt x="74078" y="63645"/>
                  <a:pt x="78077" y="64110"/>
                </a:cubicBezTo>
                <a:cubicBezTo>
                  <a:pt x="79490" y="64275"/>
                  <a:pt x="80903" y="64370"/>
                  <a:pt x="82313" y="64370"/>
                </a:cubicBezTo>
                <a:cubicBezTo>
                  <a:pt x="84630" y="64370"/>
                  <a:pt x="86939" y="64112"/>
                  <a:pt x="89231" y="63478"/>
                </a:cubicBezTo>
                <a:cubicBezTo>
                  <a:pt x="95100" y="61879"/>
                  <a:pt x="99317" y="58485"/>
                  <a:pt x="101257" y="52568"/>
                </a:cubicBezTo>
                <a:cubicBezTo>
                  <a:pt x="102421" y="48980"/>
                  <a:pt x="102324" y="45294"/>
                  <a:pt x="101354" y="41706"/>
                </a:cubicBezTo>
                <a:cubicBezTo>
                  <a:pt x="100241" y="37388"/>
                  <a:pt x="98929" y="33074"/>
                  <a:pt x="97331" y="28903"/>
                </a:cubicBezTo>
                <a:cubicBezTo>
                  <a:pt x="94518" y="21435"/>
                  <a:pt x="93692" y="13870"/>
                  <a:pt x="95585" y="6111"/>
                </a:cubicBezTo>
                <a:cubicBezTo>
                  <a:pt x="96070" y="4074"/>
                  <a:pt x="96505" y="2084"/>
                  <a:pt x="9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4"/>
          <p:cNvSpPr/>
          <p:nvPr/>
        </p:nvSpPr>
        <p:spPr>
          <a:xfrm rot="1158409">
            <a:off x="7526820" y="2765829"/>
            <a:ext cx="1006067" cy="1838136"/>
          </a:xfrm>
          <a:custGeom>
            <a:avLst/>
            <a:gdLst/>
            <a:ahLst/>
            <a:cxnLst/>
            <a:rect l="l" t="t" r="r" b="b"/>
            <a:pathLst>
              <a:path w="55485" h="101374" extrusionOk="0">
                <a:moveTo>
                  <a:pt x="15813" y="418"/>
                </a:moveTo>
                <a:cubicBezTo>
                  <a:pt x="16120" y="418"/>
                  <a:pt x="16327" y="577"/>
                  <a:pt x="16477" y="766"/>
                </a:cubicBezTo>
                <a:cubicBezTo>
                  <a:pt x="16871" y="1259"/>
                  <a:pt x="17313" y="1800"/>
                  <a:pt x="17609" y="2391"/>
                </a:cubicBezTo>
                <a:cubicBezTo>
                  <a:pt x="19929" y="8065"/>
                  <a:pt x="21456" y="13983"/>
                  <a:pt x="22691" y="20000"/>
                </a:cubicBezTo>
                <a:cubicBezTo>
                  <a:pt x="23184" y="22316"/>
                  <a:pt x="23184" y="24635"/>
                  <a:pt x="22837" y="27003"/>
                </a:cubicBezTo>
                <a:cubicBezTo>
                  <a:pt x="22639" y="28036"/>
                  <a:pt x="22639" y="29121"/>
                  <a:pt x="22493" y="30206"/>
                </a:cubicBezTo>
                <a:cubicBezTo>
                  <a:pt x="22442" y="30009"/>
                  <a:pt x="22344" y="29764"/>
                  <a:pt x="22296" y="29567"/>
                </a:cubicBezTo>
                <a:cubicBezTo>
                  <a:pt x="21357" y="24781"/>
                  <a:pt x="20371" y="20000"/>
                  <a:pt x="19384" y="15265"/>
                </a:cubicBezTo>
                <a:cubicBezTo>
                  <a:pt x="18990" y="13241"/>
                  <a:pt x="18449" y="11221"/>
                  <a:pt x="17956" y="9248"/>
                </a:cubicBezTo>
                <a:cubicBezTo>
                  <a:pt x="17905" y="8953"/>
                  <a:pt x="17759" y="8704"/>
                  <a:pt x="17510" y="8459"/>
                </a:cubicBezTo>
                <a:lnTo>
                  <a:pt x="17510" y="8459"/>
                </a:lnTo>
                <a:cubicBezTo>
                  <a:pt x="17660" y="9939"/>
                  <a:pt x="18201" y="11268"/>
                  <a:pt x="18497" y="12701"/>
                </a:cubicBezTo>
                <a:cubicBezTo>
                  <a:pt x="18745" y="14129"/>
                  <a:pt x="19041" y="15510"/>
                  <a:pt x="19286" y="16942"/>
                </a:cubicBezTo>
                <a:cubicBezTo>
                  <a:pt x="19582" y="18370"/>
                  <a:pt x="19830" y="19802"/>
                  <a:pt x="20126" y="21282"/>
                </a:cubicBezTo>
                <a:cubicBezTo>
                  <a:pt x="20422" y="22663"/>
                  <a:pt x="20718" y="24091"/>
                  <a:pt x="21014" y="25472"/>
                </a:cubicBezTo>
                <a:lnTo>
                  <a:pt x="21902" y="29764"/>
                </a:lnTo>
                <a:cubicBezTo>
                  <a:pt x="21850" y="29812"/>
                  <a:pt x="21803" y="29812"/>
                  <a:pt x="21752" y="29863"/>
                </a:cubicBezTo>
                <a:cubicBezTo>
                  <a:pt x="21606" y="29567"/>
                  <a:pt x="21456" y="29220"/>
                  <a:pt x="21259" y="28975"/>
                </a:cubicBezTo>
                <a:cubicBezTo>
                  <a:pt x="20718" y="28186"/>
                  <a:pt x="20174" y="27496"/>
                  <a:pt x="19633" y="26754"/>
                </a:cubicBezTo>
                <a:cubicBezTo>
                  <a:pt x="18891" y="25720"/>
                  <a:pt x="18351" y="24635"/>
                  <a:pt x="17956" y="23401"/>
                </a:cubicBezTo>
                <a:cubicBezTo>
                  <a:pt x="16773" y="19408"/>
                  <a:pt x="15589" y="15411"/>
                  <a:pt x="15045" y="11268"/>
                </a:cubicBezTo>
                <a:cubicBezTo>
                  <a:pt x="14650" y="8507"/>
                  <a:pt x="14453" y="5745"/>
                  <a:pt x="14701" y="2936"/>
                </a:cubicBezTo>
                <a:cubicBezTo>
                  <a:pt x="14749" y="2344"/>
                  <a:pt x="14946" y="1752"/>
                  <a:pt x="15096" y="1160"/>
                </a:cubicBezTo>
                <a:cubicBezTo>
                  <a:pt x="15194" y="865"/>
                  <a:pt x="15392" y="667"/>
                  <a:pt x="15490" y="470"/>
                </a:cubicBezTo>
                <a:cubicBezTo>
                  <a:pt x="15609" y="434"/>
                  <a:pt x="15716" y="418"/>
                  <a:pt x="15813" y="418"/>
                </a:cubicBezTo>
                <a:close/>
                <a:moveTo>
                  <a:pt x="29595" y="24734"/>
                </a:moveTo>
                <a:cubicBezTo>
                  <a:pt x="29694" y="25227"/>
                  <a:pt x="29497" y="25622"/>
                  <a:pt x="29299" y="26016"/>
                </a:cubicBezTo>
                <a:cubicBezTo>
                  <a:pt x="28952" y="26655"/>
                  <a:pt x="28558" y="27346"/>
                  <a:pt x="28116" y="27989"/>
                </a:cubicBezTo>
                <a:cubicBezTo>
                  <a:pt x="26782" y="29863"/>
                  <a:pt x="25748" y="31934"/>
                  <a:pt x="25204" y="34203"/>
                </a:cubicBezTo>
                <a:cubicBezTo>
                  <a:pt x="25157" y="34302"/>
                  <a:pt x="25105" y="34400"/>
                  <a:pt x="25105" y="34499"/>
                </a:cubicBezTo>
                <a:cubicBezTo>
                  <a:pt x="24809" y="33067"/>
                  <a:pt x="24514" y="31638"/>
                  <a:pt x="25303" y="30305"/>
                </a:cubicBezTo>
                <a:cubicBezTo>
                  <a:pt x="25551" y="29863"/>
                  <a:pt x="25796" y="29469"/>
                  <a:pt x="26092" y="29074"/>
                </a:cubicBezTo>
                <a:cubicBezTo>
                  <a:pt x="26932" y="27938"/>
                  <a:pt x="27721" y="26805"/>
                  <a:pt x="28558" y="25720"/>
                </a:cubicBezTo>
                <a:cubicBezTo>
                  <a:pt x="28853" y="25326"/>
                  <a:pt x="29102" y="24931"/>
                  <a:pt x="29595" y="24734"/>
                </a:cubicBezTo>
                <a:close/>
                <a:moveTo>
                  <a:pt x="10065" y="36767"/>
                </a:moveTo>
                <a:lnTo>
                  <a:pt x="10065" y="36767"/>
                </a:lnTo>
                <a:cubicBezTo>
                  <a:pt x="10164" y="36815"/>
                  <a:pt x="10263" y="36815"/>
                  <a:pt x="10361" y="36866"/>
                </a:cubicBezTo>
                <a:cubicBezTo>
                  <a:pt x="11395" y="37308"/>
                  <a:pt x="12433" y="37754"/>
                  <a:pt x="13466" y="38148"/>
                </a:cubicBezTo>
                <a:cubicBezTo>
                  <a:pt x="16524" y="39379"/>
                  <a:pt x="19041" y="41305"/>
                  <a:pt x="21259" y="43672"/>
                </a:cubicBezTo>
                <a:cubicBezTo>
                  <a:pt x="21357" y="43719"/>
                  <a:pt x="21408" y="43771"/>
                  <a:pt x="21456" y="43869"/>
                </a:cubicBezTo>
                <a:cubicBezTo>
                  <a:pt x="21456" y="43917"/>
                  <a:pt x="21456" y="44015"/>
                  <a:pt x="21554" y="44165"/>
                </a:cubicBezTo>
                <a:cubicBezTo>
                  <a:pt x="21259" y="43968"/>
                  <a:pt x="21113" y="43869"/>
                  <a:pt x="20915" y="43719"/>
                </a:cubicBezTo>
                <a:cubicBezTo>
                  <a:pt x="19089" y="42291"/>
                  <a:pt x="17116" y="41107"/>
                  <a:pt x="15045" y="39971"/>
                </a:cubicBezTo>
                <a:cubicBezTo>
                  <a:pt x="13368" y="39083"/>
                  <a:pt x="11841" y="38050"/>
                  <a:pt x="10211" y="37063"/>
                </a:cubicBezTo>
                <a:cubicBezTo>
                  <a:pt x="10164" y="37012"/>
                  <a:pt x="10065" y="36913"/>
                  <a:pt x="10065" y="36767"/>
                </a:cubicBezTo>
                <a:close/>
                <a:moveTo>
                  <a:pt x="1871" y="26736"/>
                </a:moveTo>
                <a:cubicBezTo>
                  <a:pt x="1948" y="26736"/>
                  <a:pt x="2032" y="26742"/>
                  <a:pt x="2123" y="26754"/>
                </a:cubicBezTo>
                <a:cubicBezTo>
                  <a:pt x="2569" y="26805"/>
                  <a:pt x="2964" y="26904"/>
                  <a:pt x="3358" y="27050"/>
                </a:cubicBezTo>
                <a:cubicBezTo>
                  <a:pt x="4147" y="27397"/>
                  <a:pt x="4984" y="27740"/>
                  <a:pt x="5773" y="28186"/>
                </a:cubicBezTo>
                <a:cubicBezTo>
                  <a:pt x="10065" y="30601"/>
                  <a:pt x="14157" y="33363"/>
                  <a:pt x="18004" y="36472"/>
                </a:cubicBezTo>
                <a:cubicBezTo>
                  <a:pt x="19878" y="37998"/>
                  <a:pt x="21408" y="39825"/>
                  <a:pt x="22442" y="41995"/>
                </a:cubicBezTo>
                <a:cubicBezTo>
                  <a:pt x="22888" y="42930"/>
                  <a:pt x="23184" y="43869"/>
                  <a:pt x="23527" y="44804"/>
                </a:cubicBezTo>
                <a:cubicBezTo>
                  <a:pt x="23724" y="45250"/>
                  <a:pt x="23922" y="45645"/>
                  <a:pt x="23973" y="46138"/>
                </a:cubicBezTo>
                <a:cubicBezTo>
                  <a:pt x="23724" y="45791"/>
                  <a:pt x="23429" y="45495"/>
                  <a:pt x="23184" y="45151"/>
                </a:cubicBezTo>
                <a:cubicBezTo>
                  <a:pt x="20371" y="41502"/>
                  <a:pt x="16919" y="38444"/>
                  <a:pt x="13368" y="35533"/>
                </a:cubicBezTo>
                <a:cubicBezTo>
                  <a:pt x="11150" y="33757"/>
                  <a:pt x="8882" y="32033"/>
                  <a:pt x="6613" y="30356"/>
                </a:cubicBezTo>
                <a:cubicBezTo>
                  <a:pt x="6365" y="30159"/>
                  <a:pt x="6120" y="30009"/>
                  <a:pt x="5871" y="29863"/>
                </a:cubicBezTo>
                <a:lnTo>
                  <a:pt x="5871" y="29863"/>
                </a:lnTo>
                <a:cubicBezTo>
                  <a:pt x="9817" y="33264"/>
                  <a:pt x="14011" y="36274"/>
                  <a:pt x="17759" y="39971"/>
                </a:cubicBezTo>
                <a:cubicBezTo>
                  <a:pt x="17660" y="39924"/>
                  <a:pt x="17562" y="39924"/>
                  <a:pt x="17463" y="39872"/>
                </a:cubicBezTo>
                <a:cubicBezTo>
                  <a:pt x="16082" y="38839"/>
                  <a:pt x="14504" y="38148"/>
                  <a:pt x="12926" y="37458"/>
                </a:cubicBezTo>
                <a:cubicBezTo>
                  <a:pt x="11296" y="36767"/>
                  <a:pt x="9671" y="36026"/>
                  <a:pt x="8093" y="35288"/>
                </a:cubicBezTo>
                <a:cubicBezTo>
                  <a:pt x="6416" y="34499"/>
                  <a:pt x="5082" y="33264"/>
                  <a:pt x="3851" y="31934"/>
                </a:cubicBezTo>
                <a:cubicBezTo>
                  <a:pt x="2964" y="30948"/>
                  <a:pt x="2222" y="29910"/>
                  <a:pt x="1630" y="28727"/>
                </a:cubicBezTo>
                <a:cubicBezTo>
                  <a:pt x="1484" y="28384"/>
                  <a:pt x="1334" y="28036"/>
                  <a:pt x="1287" y="27693"/>
                </a:cubicBezTo>
                <a:cubicBezTo>
                  <a:pt x="1156" y="27043"/>
                  <a:pt x="1330" y="26736"/>
                  <a:pt x="1871" y="26736"/>
                </a:cubicBezTo>
                <a:close/>
                <a:moveTo>
                  <a:pt x="33654" y="24363"/>
                </a:moveTo>
                <a:cubicBezTo>
                  <a:pt x="34140" y="24363"/>
                  <a:pt x="34595" y="24688"/>
                  <a:pt x="34772" y="25275"/>
                </a:cubicBezTo>
                <a:cubicBezTo>
                  <a:pt x="35067" y="26064"/>
                  <a:pt x="35119" y="26853"/>
                  <a:pt x="34969" y="27642"/>
                </a:cubicBezTo>
                <a:cubicBezTo>
                  <a:pt x="34772" y="28679"/>
                  <a:pt x="34527" y="29764"/>
                  <a:pt x="34278" y="30798"/>
                </a:cubicBezTo>
                <a:cubicBezTo>
                  <a:pt x="33687" y="32921"/>
                  <a:pt x="33047" y="34992"/>
                  <a:pt x="32503" y="37111"/>
                </a:cubicBezTo>
                <a:cubicBezTo>
                  <a:pt x="31962" y="39036"/>
                  <a:pt x="31568" y="40957"/>
                  <a:pt x="31075" y="42930"/>
                </a:cubicBezTo>
                <a:cubicBezTo>
                  <a:pt x="30680" y="43277"/>
                  <a:pt x="30234" y="43719"/>
                  <a:pt x="29741" y="44212"/>
                </a:cubicBezTo>
                <a:cubicBezTo>
                  <a:pt x="30088" y="39675"/>
                  <a:pt x="31075" y="35288"/>
                  <a:pt x="32061" y="30897"/>
                </a:cubicBezTo>
                <a:lnTo>
                  <a:pt x="32061" y="30897"/>
                </a:lnTo>
                <a:cubicBezTo>
                  <a:pt x="31075" y="33808"/>
                  <a:pt x="30333" y="36767"/>
                  <a:pt x="29891" y="39825"/>
                </a:cubicBezTo>
                <a:cubicBezTo>
                  <a:pt x="29643" y="41549"/>
                  <a:pt x="29445" y="43277"/>
                  <a:pt x="29248" y="45001"/>
                </a:cubicBezTo>
                <a:cubicBezTo>
                  <a:pt x="29201" y="45349"/>
                  <a:pt x="29149" y="45645"/>
                  <a:pt x="29051" y="45940"/>
                </a:cubicBezTo>
                <a:cubicBezTo>
                  <a:pt x="28853" y="46481"/>
                  <a:pt x="28656" y="47073"/>
                  <a:pt x="28412" y="47763"/>
                </a:cubicBezTo>
                <a:cubicBezTo>
                  <a:pt x="28313" y="47467"/>
                  <a:pt x="28262" y="47321"/>
                  <a:pt x="28214" y="47223"/>
                </a:cubicBezTo>
                <a:cubicBezTo>
                  <a:pt x="27524" y="44954"/>
                  <a:pt x="27524" y="42634"/>
                  <a:pt x="27867" y="40366"/>
                </a:cubicBezTo>
                <a:cubicBezTo>
                  <a:pt x="28510" y="36176"/>
                  <a:pt x="29398" y="32080"/>
                  <a:pt x="30925" y="28186"/>
                </a:cubicBezTo>
                <a:cubicBezTo>
                  <a:pt x="31221" y="27397"/>
                  <a:pt x="31568" y="26655"/>
                  <a:pt x="31911" y="25965"/>
                </a:cubicBezTo>
                <a:cubicBezTo>
                  <a:pt x="32108" y="25523"/>
                  <a:pt x="32404" y="25129"/>
                  <a:pt x="32700" y="24833"/>
                </a:cubicBezTo>
                <a:cubicBezTo>
                  <a:pt x="32980" y="24513"/>
                  <a:pt x="33324" y="24363"/>
                  <a:pt x="33654" y="24363"/>
                </a:cubicBezTo>
                <a:close/>
                <a:moveTo>
                  <a:pt x="18844" y="52596"/>
                </a:moveTo>
                <a:cubicBezTo>
                  <a:pt x="20371" y="52596"/>
                  <a:pt x="23283" y="55015"/>
                  <a:pt x="24368" y="56988"/>
                </a:cubicBezTo>
                <a:cubicBezTo>
                  <a:pt x="23973" y="56640"/>
                  <a:pt x="23677" y="56396"/>
                  <a:pt x="23381" y="56147"/>
                </a:cubicBezTo>
                <a:cubicBezTo>
                  <a:pt x="22344" y="55409"/>
                  <a:pt x="21357" y="54719"/>
                  <a:pt x="20323" y="53977"/>
                </a:cubicBezTo>
                <a:cubicBezTo>
                  <a:pt x="19732" y="53634"/>
                  <a:pt x="19239" y="53239"/>
                  <a:pt x="18844" y="52596"/>
                </a:cubicBezTo>
                <a:close/>
                <a:moveTo>
                  <a:pt x="46909" y="38060"/>
                </a:moveTo>
                <a:cubicBezTo>
                  <a:pt x="47092" y="38060"/>
                  <a:pt x="47287" y="38113"/>
                  <a:pt x="47496" y="38247"/>
                </a:cubicBezTo>
                <a:cubicBezTo>
                  <a:pt x="47645" y="39036"/>
                  <a:pt x="47496" y="39774"/>
                  <a:pt x="47200" y="40417"/>
                </a:cubicBezTo>
                <a:cubicBezTo>
                  <a:pt x="46659" y="41648"/>
                  <a:pt x="46115" y="42883"/>
                  <a:pt x="45475" y="44015"/>
                </a:cubicBezTo>
                <a:cubicBezTo>
                  <a:pt x="43700" y="47171"/>
                  <a:pt x="41826" y="50280"/>
                  <a:pt x="39952" y="53437"/>
                </a:cubicBezTo>
                <a:cubicBezTo>
                  <a:pt x="39755" y="53780"/>
                  <a:pt x="39459" y="54127"/>
                  <a:pt x="39210" y="54522"/>
                </a:cubicBezTo>
                <a:cubicBezTo>
                  <a:pt x="38421" y="55654"/>
                  <a:pt x="37486" y="56593"/>
                  <a:pt x="36204" y="57232"/>
                </a:cubicBezTo>
                <a:cubicBezTo>
                  <a:pt x="35415" y="57678"/>
                  <a:pt x="34673" y="58171"/>
                  <a:pt x="33837" y="58613"/>
                </a:cubicBezTo>
                <a:cubicBezTo>
                  <a:pt x="36006" y="54076"/>
                  <a:pt x="38966" y="50032"/>
                  <a:pt x="41873" y="45940"/>
                </a:cubicBezTo>
                <a:lnTo>
                  <a:pt x="41873" y="45940"/>
                </a:lnTo>
                <a:cubicBezTo>
                  <a:pt x="38717" y="49539"/>
                  <a:pt x="36054" y="53484"/>
                  <a:pt x="33738" y="57725"/>
                </a:cubicBezTo>
                <a:cubicBezTo>
                  <a:pt x="33738" y="57579"/>
                  <a:pt x="33738" y="57429"/>
                  <a:pt x="33785" y="57232"/>
                </a:cubicBezTo>
                <a:cubicBezTo>
                  <a:pt x="33837" y="56739"/>
                  <a:pt x="33884" y="56246"/>
                  <a:pt x="33935" y="55705"/>
                </a:cubicBezTo>
                <a:cubicBezTo>
                  <a:pt x="33982" y="53930"/>
                  <a:pt x="34476" y="52253"/>
                  <a:pt x="35415" y="50722"/>
                </a:cubicBezTo>
                <a:cubicBezTo>
                  <a:pt x="37881" y="46580"/>
                  <a:pt x="40840" y="42784"/>
                  <a:pt x="44438" y="39577"/>
                </a:cubicBezTo>
                <a:cubicBezTo>
                  <a:pt x="44931" y="39083"/>
                  <a:pt x="45523" y="38740"/>
                  <a:pt x="46115" y="38346"/>
                </a:cubicBezTo>
                <a:cubicBezTo>
                  <a:pt x="46357" y="38193"/>
                  <a:pt x="46618" y="38060"/>
                  <a:pt x="46909" y="38060"/>
                </a:cubicBezTo>
                <a:close/>
                <a:moveTo>
                  <a:pt x="31393" y="43354"/>
                </a:moveTo>
                <a:cubicBezTo>
                  <a:pt x="31449" y="43354"/>
                  <a:pt x="31507" y="43361"/>
                  <a:pt x="31568" y="43376"/>
                </a:cubicBezTo>
                <a:cubicBezTo>
                  <a:pt x="31962" y="43475"/>
                  <a:pt x="32207" y="43771"/>
                  <a:pt x="32258" y="44165"/>
                </a:cubicBezTo>
                <a:cubicBezTo>
                  <a:pt x="32357" y="45001"/>
                  <a:pt x="32456" y="45791"/>
                  <a:pt x="32404" y="46580"/>
                </a:cubicBezTo>
                <a:cubicBezTo>
                  <a:pt x="32404" y="47763"/>
                  <a:pt x="32207" y="48947"/>
                  <a:pt x="32160" y="50130"/>
                </a:cubicBezTo>
                <a:cubicBezTo>
                  <a:pt x="32108" y="52596"/>
                  <a:pt x="32108" y="55062"/>
                  <a:pt x="32108" y="57528"/>
                </a:cubicBezTo>
                <a:cubicBezTo>
                  <a:pt x="32160" y="60933"/>
                  <a:pt x="31517" y="64137"/>
                  <a:pt x="30136" y="67194"/>
                </a:cubicBezTo>
                <a:cubicBezTo>
                  <a:pt x="29840" y="67837"/>
                  <a:pt x="29595" y="68528"/>
                  <a:pt x="29299" y="69266"/>
                </a:cubicBezTo>
                <a:cubicBezTo>
                  <a:pt x="29248" y="69120"/>
                  <a:pt x="29201" y="69068"/>
                  <a:pt x="29201" y="68970"/>
                </a:cubicBezTo>
                <a:cubicBezTo>
                  <a:pt x="29299" y="66898"/>
                  <a:pt x="29445" y="64827"/>
                  <a:pt x="29544" y="62708"/>
                </a:cubicBezTo>
                <a:cubicBezTo>
                  <a:pt x="29694" y="59303"/>
                  <a:pt x="30088" y="55903"/>
                  <a:pt x="30629" y="52498"/>
                </a:cubicBezTo>
                <a:cubicBezTo>
                  <a:pt x="30779" y="51760"/>
                  <a:pt x="30877" y="51018"/>
                  <a:pt x="30976" y="50229"/>
                </a:cubicBezTo>
                <a:lnTo>
                  <a:pt x="30976" y="50229"/>
                </a:lnTo>
                <a:cubicBezTo>
                  <a:pt x="29398" y="56198"/>
                  <a:pt x="29102" y="62314"/>
                  <a:pt x="28952" y="68429"/>
                </a:cubicBezTo>
                <a:lnTo>
                  <a:pt x="28806" y="68429"/>
                </a:lnTo>
                <a:cubicBezTo>
                  <a:pt x="28755" y="68279"/>
                  <a:pt x="28656" y="68133"/>
                  <a:pt x="28656" y="67983"/>
                </a:cubicBezTo>
                <a:cubicBezTo>
                  <a:pt x="28313" y="66701"/>
                  <a:pt x="27966" y="65419"/>
                  <a:pt x="27721" y="64137"/>
                </a:cubicBezTo>
                <a:cubicBezTo>
                  <a:pt x="27473" y="62953"/>
                  <a:pt x="27275" y="61722"/>
                  <a:pt x="27228" y="60487"/>
                </a:cubicBezTo>
                <a:cubicBezTo>
                  <a:pt x="26932" y="55555"/>
                  <a:pt x="27670" y="50821"/>
                  <a:pt x="29398" y="46236"/>
                </a:cubicBezTo>
                <a:cubicBezTo>
                  <a:pt x="29595" y="45593"/>
                  <a:pt x="29938" y="45001"/>
                  <a:pt x="30234" y="44410"/>
                </a:cubicBezTo>
                <a:cubicBezTo>
                  <a:pt x="30333" y="44165"/>
                  <a:pt x="30483" y="43968"/>
                  <a:pt x="30629" y="43818"/>
                </a:cubicBezTo>
                <a:cubicBezTo>
                  <a:pt x="30839" y="43567"/>
                  <a:pt x="31084" y="43354"/>
                  <a:pt x="31393" y="43354"/>
                </a:cubicBezTo>
                <a:close/>
                <a:moveTo>
                  <a:pt x="6736" y="45916"/>
                </a:moveTo>
                <a:cubicBezTo>
                  <a:pt x="6821" y="45916"/>
                  <a:pt x="6912" y="45924"/>
                  <a:pt x="7008" y="45940"/>
                </a:cubicBezTo>
                <a:cubicBezTo>
                  <a:pt x="7943" y="46138"/>
                  <a:pt x="8633" y="46730"/>
                  <a:pt x="9225" y="47420"/>
                </a:cubicBezTo>
                <a:cubicBezTo>
                  <a:pt x="10211" y="48604"/>
                  <a:pt x="11150" y="49835"/>
                  <a:pt x="12038" y="51069"/>
                </a:cubicBezTo>
                <a:cubicBezTo>
                  <a:pt x="12827" y="52103"/>
                  <a:pt x="13616" y="53188"/>
                  <a:pt x="14405" y="54273"/>
                </a:cubicBezTo>
                <a:cubicBezTo>
                  <a:pt x="14847" y="54916"/>
                  <a:pt x="15293" y="55607"/>
                  <a:pt x="15735" y="56297"/>
                </a:cubicBezTo>
                <a:cubicBezTo>
                  <a:pt x="16524" y="57481"/>
                  <a:pt x="17266" y="58712"/>
                  <a:pt x="18055" y="59895"/>
                </a:cubicBezTo>
                <a:cubicBezTo>
                  <a:pt x="19337" y="61821"/>
                  <a:pt x="20667" y="63793"/>
                  <a:pt x="21949" y="65766"/>
                </a:cubicBezTo>
                <a:cubicBezTo>
                  <a:pt x="23429" y="67983"/>
                  <a:pt x="24861" y="70252"/>
                  <a:pt x="25157" y="73014"/>
                </a:cubicBezTo>
                <a:cubicBezTo>
                  <a:pt x="25204" y="73164"/>
                  <a:pt x="25204" y="73361"/>
                  <a:pt x="25204" y="73460"/>
                </a:cubicBezTo>
                <a:cubicBezTo>
                  <a:pt x="24762" y="72718"/>
                  <a:pt x="24368" y="71980"/>
                  <a:pt x="23922" y="71290"/>
                </a:cubicBezTo>
                <a:cubicBezTo>
                  <a:pt x="22639" y="69266"/>
                  <a:pt x="21357" y="67246"/>
                  <a:pt x="20028" y="65222"/>
                </a:cubicBezTo>
                <a:cubicBezTo>
                  <a:pt x="18891" y="63643"/>
                  <a:pt x="17759" y="62065"/>
                  <a:pt x="16575" y="60487"/>
                </a:cubicBezTo>
                <a:cubicBezTo>
                  <a:pt x="15688" y="59256"/>
                  <a:pt x="14749" y="58073"/>
                  <a:pt x="13814" y="56838"/>
                </a:cubicBezTo>
                <a:cubicBezTo>
                  <a:pt x="13368" y="56246"/>
                  <a:pt x="12973" y="55654"/>
                  <a:pt x="12579" y="55062"/>
                </a:cubicBezTo>
                <a:cubicBezTo>
                  <a:pt x="11644" y="53681"/>
                  <a:pt x="10756" y="52352"/>
                  <a:pt x="9817" y="51018"/>
                </a:cubicBezTo>
                <a:cubicBezTo>
                  <a:pt x="9718" y="50821"/>
                  <a:pt x="9521" y="50675"/>
                  <a:pt x="9324" y="50525"/>
                </a:cubicBezTo>
                <a:lnTo>
                  <a:pt x="9324" y="50525"/>
                </a:lnTo>
                <a:cubicBezTo>
                  <a:pt x="10211" y="51906"/>
                  <a:pt x="11099" y="53239"/>
                  <a:pt x="11987" y="54569"/>
                </a:cubicBezTo>
                <a:cubicBezTo>
                  <a:pt x="12531" y="55409"/>
                  <a:pt x="13072" y="56246"/>
                  <a:pt x="13616" y="57035"/>
                </a:cubicBezTo>
                <a:cubicBezTo>
                  <a:pt x="14354" y="58120"/>
                  <a:pt x="15143" y="59158"/>
                  <a:pt x="15932" y="60191"/>
                </a:cubicBezTo>
                <a:cubicBezTo>
                  <a:pt x="16623" y="61130"/>
                  <a:pt x="17266" y="62065"/>
                  <a:pt x="17956" y="63004"/>
                </a:cubicBezTo>
                <a:cubicBezTo>
                  <a:pt x="18844" y="64235"/>
                  <a:pt x="19732" y="65470"/>
                  <a:pt x="20568" y="66701"/>
                </a:cubicBezTo>
                <a:cubicBezTo>
                  <a:pt x="21211" y="67687"/>
                  <a:pt x="21850" y="68674"/>
                  <a:pt x="22541" y="69759"/>
                </a:cubicBezTo>
                <a:cubicBezTo>
                  <a:pt x="22395" y="69660"/>
                  <a:pt x="22344" y="69660"/>
                  <a:pt x="22344" y="69660"/>
                </a:cubicBezTo>
                <a:cubicBezTo>
                  <a:pt x="20619" y="68133"/>
                  <a:pt x="18891" y="66654"/>
                  <a:pt x="17266" y="65024"/>
                </a:cubicBezTo>
                <a:cubicBezTo>
                  <a:pt x="16031" y="63742"/>
                  <a:pt x="14899" y="62314"/>
                  <a:pt x="13762" y="60933"/>
                </a:cubicBezTo>
                <a:cubicBezTo>
                  <a:pt x="12531" y="59355"/>
                  <a:pt x="11296" y="57725"/>
                  <a:pt x="10113" y="56049"/>
                </a:cubicBezTo>
                <a:cubicBezTo>
                  <a:pt x="8831" y="54226"/>
                  <a:pt x="7548" y="52352"/>
                  <a:pt x="6712" y="50229"/>
                </a:cubicBezTo>
                <a:cubicBezTo>
                  <a:pt x="6365" y="49491"/>
                  <a:pt x="6120" y="48702"/>
                  <a:pt x="5923" y="47913"/>
                </a:cubicBezTo>
                <a:cubicBezTo>
                  <a:pt x="5824" y="47519"/>
                  <a:pt x="5824" y="47073"/>
                  <a:pt x="5923" y="46631"/>
                </a:cubicBezTo>
                <a:cubicBezTo>
                  <a:pt x="6005" y="46135"/>
                  <a:pt x="6296" y="45916"/>
                  <a:pt x="6736" y="45916"/>
                </a:cubicBezTo>
                <a:close/>
                <a:moveTo>
                  <a:pt x="53538" y="57197"/>
                </a:moveTo>
                <a:cubicBezTo>
                  <a:pt x="53760" y="57197"/>
                  <a:pt x="53982" y="57208"/>
                  <a:pt x="54203" y="57232"/>
                </a:cubicBezTo>
                <a:cubicBezTo>
                  <a:pt x="54550" y="57283"/>
                  <a:pt x="54846" y="57429"/>
                  <a:pt x="54992" y="57923"/>
                </a:cubicBezTo>
                <a:cubicBezTo>
                  <a:pt x="54893" y="58664"/>
                  <a:pt x="54499" y="59205"/>
                  <a:pt x="54005" y="59698"/>
                </a:cubicBezTo>
                <a:cubicBezTo>
                  <a:pt x="53070" y="60538"/>
                  <a:pt x="52131" y="61375"/>
                  <a:pt x="51145" y="62164"/>
                </a:cubicBezTo>
                <a:cubicBezTo>
                  <a:pt x="46608" y="65813"/>
                  <a:pt x="42268" y="69711"/>
                  <a:pt x="38275" y="73953"/>
                </a:cubicBezTo>
                <a:cubicBezTo>
                  <a:pt x="37091" y="75184"/>
                  <a:pt x="35857" y="76367"/>
                  <a:pt x="34330" y="77109"/>
                </a:cubicBezTo>
                <a:cubicBezTo>
                  <a:pt x="33639" y="77452"/>
                  <a:pt x="32949" y="77748"/>
                  <a:pt x="32258" y="78095"/>
                </a:cubicBezTo>
                <a:cubicBezTo>
                  <a:pt x="31714" y="78340"/>
                  <a:pt x="31221" y="78636"/>
                  <a:pt x="30680" y="78833"/>
                </a:cubicBezTo>
                <a:cubicBezTo>
                  <a:pt x="33146" y="75235"/>
                  <a:pt x="36105" y="71980"/>
                  <a:pt x="39261" y="68871"/>
                </a:cubicBezTo>
                <a:cubicBezTo>
                  <a:pt x="42366" y="65715"/>
                  <a:pt x="45870" y="63052"/>
                  <a:pt x="49322" y="60341"/>
                </a:cubicBezTo>
                <a:lnTo>
                  <a:pt x="49322" y="60341"/>
                </a:lnTo>
                <a:cubicBezTo>
                  <a:pt x="41826" y="65222"/>
                  <a:pt x="35612" y="71487"/>
                  <a:pt x="30234" y="78687"/>
                </a:cubicBezTo>
                <a:lnTo>
                  <a:pt x="30234" y="78241"/>
                </a:lnTo>
                <a:cubicBezTo>
                  <a:pt x="30384" y="76123"/>
                  <a:pt x="31319" y="74347"/>
                  <a:pt x="32602" y="72718"/>
                </a:cubicBezTo>
                <a:cubicBezTo>
                  <a:pt x="35067" y="69416"/>
                  <a:pt x="37829" y="66405"/>
                  <a:pt x="41037" y="63793"/>
                </a:cubicBezTo>
                <a:cubicBezTo>
                  <a:pt x="43254" y="61919"/>
                  <a:pt x="45574" y="60290"/>
                  <a:pt x="48087" y="58960"/>
                </a:cubicBezTo>
                <a:cubicBezTo>
                  <a:pt x="49618" y="58171"/>
                  <a:pt x="51145" y="57429"/>
                  <a:pt x="52873" y="57232"/>
                </a:cubicBezTo>
                <a:cubicBezTo>
                  <a:pt x="53094" y="57208"/>
                  <a:pt x="53316" y="57197"/>
                  <a:pt x="53538" y="57197"/>
                </a:cubicBezTo>
                <a:close/>
                <a:moveTo>
                  <a:pt x="1312" y="59151"/>
                </a:moveTo>
                <a:cubicBezTo>
                  <a:pt x="1457" y="59151"/>
                  <a:pt x="1614" y="59185"/>
                  <a:pt x="1780" y="59256"/>
                </a:cubicBezTo>
                <a:cubicBezTo>
                  <a:pt x="2372" y="59501"/>
                  <a:pt x="2964" y="59797"/>
                  <a:pt x="3457" y="60242"/>
                </a:cubicBezTo>
                <a:cubicBezTo>
                  <a:pt x="5331" y="61722"/>
                  <a:pt x="7205" y="63249"/>
                  <a:pt x="9028" y="64878"/>
                </a:cubicBezTo>
                <a:cubicBezTo>
                  <a:pt x="10756" y="66405"/>
                  <a:pt x="12433" y="68035"/>
                  <a:pt x="14011" y="69759"/>
                </a:cubicBezTo>
                <a:cubicBezTo>
                  <a:pt x="15143" y="70942"/>
                  <a:pt x="16130" y="72276"/>
                  <a:pt x="17017" y="73657"/>
                </a:cubicBezTo>
                <a:cubicBezTo>
                  <a:pt x="18055" y="75184"/>
                  <a:pt x="18595" y="77010"/>
                  <a:pt x="19187" y="78735"/>
                </a:cubicBezTo>
                <a:cubicBezTo>
                  <a:pt x="19436" y="79425"/>
                  <a:pt x="19680" y="80115"/>
                  <a:pt x="19878" y="80660"/>
                </a:cubicBezTo>
                <a:cubicBezTo>
                  <a:pt x="14847" y="74939"/>
                  <a:pt x="9770" y="69167"/>
                  <a:pt x="4542" y="63545"/>
                </a:cubicBezTo>
                <a:cubicBezTo>
                  <a:pt x="4246" y="63249"/>
                  <a:pt x="3899" y="63004"/>
                  <a:pt x="3556" y="62756"/>
                </a:cubicBezTo>
                <a:lnTo>
                  <a:pt x="3556" y="62756"/>
                </a:lnTo>
                <a:cubicBezTo>
                  <a:pt x="4049" y="63399"/>
                  <a:pt x="4589" y="63991"/>
                  <a:pt x="5134" y="64630"/>
                </a:cubicBezTo>
                <a:lnTo>
                  <a:pt x="11348" y="71585"/>
                </a:lnTo>
                <a:cubicBezTo>
                  <a:pt x="12926" y="73408"/>
                  <a:pt x="14551" y="75184"/>
                  <a:pt x="16181" y="76959"/>
                </a:cubicBezTo>
                <a:cubicBezTo>
                  <a:pt x="17806" y="78735"/>
                  <a:pt x="19337" y="80561"/>
                  <a:pt x="20568" y="82633"/>
                </a:cubicBezTo>
                <a:cubicBezTo>
                  <a:pt x="20667" y="82830"/>
                  <a:pt x="20817" y="83027"/>
                  <a:pt x="20864" y="83272"/>
                </a:cubicBezTo>
                <a:cubicBezTo>
                  <a:pt x="20765" y="83224"/>
                  <a:pt x="20667" y="83173"/>
                  <a:pt x="20568" y="83074"/>
                </a:cubicBezTo>
                <a:cubicBezTo>
                  <a:pt x="19337" y="81843"/>
                  <a:pt x="17905" y="80956"/>
                  <a:pt x="16425" y="80115"/>
                </a:cubicBezTo>
                <a:cubicBezTo>
                  <a:pt x="14157" y="78833"/>
                  <a:pt x="12334" y="77109"/>
                  <a:pt x="10460" y="75432"/>
                </a:cubicBezTo>
                <a:cubicBezTo>
                  <a:pt x="8389" y="73507"/>
                  <a:pt x="6463" y="71487"/>
                  <a:pt x="4786" y="69266"/>
                </a:cubicBezTo>
                <a:cubicBezTo>
                  <a:pt x="3504" y="67640"/>
                  <a:pt x="2419" y="65865"/>
                  <a:pt x="1583" y="63991"/>
                </a:cubicBezTo>
                <a:cubicBezTo>
                  <a:pt x="1188" y="63103"/>
                  <a:pt x="841" y="62215"/>
                  <a:pt x="545" y="61327"/>
                </a:cubicBezTo>
                <a:cubicBezTo>
                  <a:pt x="399" y="60933"/>
                  <a:pt x="399" y="60487"/>
                  <a:pt x="447" y="60093"/>
                </a:cubicBezTo>
                <a:cubicBezTo>
                  <a:pt x="521" y="59493"/>
                  <a:pt x="854" y="59151"/>
                  <a:pt x="1312" y="59151"/>
                </a:cubicBezTo>
                <a:close/>
                <a:moveTo>
                  <a:pt x="33343" y="86972"/>
                </a:moveTo>
                <a:lnTo>
                  <a:pt x="33343" y="86972"/>
                </a:lnTo>
                <a:cubicBezTo>
                  <a:pt x="33047" y="87809"/>
                  <a:pt x="32503" y="88255"/>
                  <a:pt x="31962" y="88748"/>
                </a:cubicBezTo>
                <a:cubicBezTo>
                  <a:pt x="30877" y="89636"/>
                  <a:pt x="28214" y="90768"/>
                  <a:pt x="26585" y="91016"/>
                </a:cubicBezTo>
                <a:cubicBezTo>
                  <a:pt x="28510" y="89044"/>
                  <a:pt x="30976" y="88203"/>
                  <a:pt x="33343" y="86972"/>
                </a:cubicBezTo>
                <a:close/>
                <a:moveTo>
                  <a:pt x="15784" y="1"/>
                </a:moveTo>
                <a:cubicBezTo>
                  <a:pt x="15374" y="1"/>
                  <a:pt x="15014" y="297"/>
                  <a:pt x="14800" y="912"/>
                </a:cubicBezTo>
                <a:cubicBezTo>
                  <a:pt x="14551" y="1555"/>
                  <a:pt x="14405" y="2245"/>
                  <a:pt x="14307" y="2936"/>
                </a:cubicBezTo>
                <a:cubicBezTo>
                  <a:pt x="14011" y="6191"/>
                  <a:pt x="14307" y="9347"/>
                  <a:pt x="14847" y="12551"/>
                </a:cubicBezTo>
                <a:cubicBezTo>
                  <a:pt x="15439" y="16153"/>
                  <a:pt x="16477" y="19652"/>
                  <a:pt x="17510" y="23156"/>
                </a:cubicBezTo>
                <a:cubicBezTo>
                  <a:pt x="17905" y="24340"/>
                  <a:pt x="18351" y="25523"/>
                  <a:pt x="19089" y="26557"/>
                </a:cubicBezTo>
                <a:cubicBezTo>
                  <a:pt x="19633" y="27397"/>
                  <a:pt x="20225" y="28186"/>
                  <a:pt x="20817" y="28975"/>
                </a:cubicBezTo>
                <a:cubicBezTo>
                  <a:pt x="21704" y="30159"/>
                  <a:pt x="22296" y="31390"/>
                  <a:pt x="22639" y="32771"/>
                </a:cubicBezTo>
                <a:cubicBezTo>
                  <a:pt x="23677" y="36472"/>
                  <a:pt x="24663" y="40121"/>
                  <a:pt x="25650" y="43818"/>
                </a:cubicBezTo>
                <a:cubicBezTo>
                  <a:pt x="26242" y="46138"/>
                  <a:pt x="26782" y="48454"/>
                  <a:pt x="27327" y="50821"/>
                </a:cubicBezTo>
                <a:cubicBezTo>
                  <a:pt x="27425" y="51018"/>
                  <a:pt x="27374" y="51314"/>
                  <a:pt x="27425" y="51563"/>
                </a:cubicBezTo>
                <a:cubicBezTo>
                  <a:pt x="27228" y="51464"/>
                  <a:pt x="27129" y="51365"/>
                  <a:pt x="27078" y="51267"/>
                </a:cubicBezTo>
                <a:cubicBezTo>
                  <a:pt x="26388" y="49933"/>
                  <a:pt x="25697" y="48604"/>
                  <a:pt x="25058" y="47223"/>
                </a:cubicBezTo>
                <a:cubicBezTo>
                  <a:pt x="24565" y="46284"/>
                  <a:pt x="24218" y="45297"/>
                  <a:pt x="23776" y="44362"/>
                </a:cubicBezTo>
                <a:cubicBezTo>
                  <a:pt x="23429" y="43475"/>
                  <a:pt x="23184" y="42587"/>
                  <a:pt x="22738" y="41747"/>
                </a:cubicBezTo>
                <a:cubicBezTo>
                  <a:pt x="21752" y="39675"/>
                  <a:pt x="20323" y="37900"/>
                  <a:pt x="18497" y="36373"/>
                </a:cubicBezTo>
                <a:cubicBezTo>
                  <a:pt x="14405" y="33019"/>
                  <a:pt x="10014" y="30060"/>
                  <a:pt x="5331" y="27496"/>
                </a:cubicBezTo>
                <a:cubicBezTo>
                  <a:pt x="4589" y="27101"/>
                  <a:pt x="3753" y="26805"/>
                  <a:pt x="2964" y="26509"/>
                </a:cubicBezTo>
                <a:cubicBezTo>
                  <a:pt x="2617" y="26411"/>
                  <a:pt x="2222" y="26360"/>
                  <a:pt x="1827" y="26360"/>
                </a:cubicBezTo>
                <a:cubicBezTo>
                  <a:pt x="1188" y="26360"/>
                  <a:pt x="794" y="26754"/>
                  <a:pt x="841" y="27397"/>
                </a:cubicBezTo>
                <a:cubicBezTo>
                  <a:pt x="940" y="27938"/>
                  <a:pt x="1090" y="28482"/>
                  <a:pt x="1287" y="28924"/>
                </a:cubicBezTo>
                <a:cubicBezTo>
                  <a:pt x="2175" y="30751"/>
                  <a:pt x="3504" y="32278"/>
                  <a:pt x="4984" y="33611"/>
                </a:cubicBezTo>
                <a:cubicBezTo>
                  <a:pt x="7994" y="36322"/>
                  <a:pt x="11348" y="38444"/>
                  <a:pt x="14899" y="40366"/>
                </a:cubicBezTo>
                <a:cubicBezTo>
                  <a:pt x="16773" y="41403"/>
                  <a:pt x="18647" y="42437"/>
                  <a:pt x="20323" y="43771"/>
                </a:cubicBezTo>
                <a:cubicBezTo>
                  <a:pt x="21554" y="44757"/>
                  <a:pt x="22738" y="45791"/>
                  <a:pt x="23874" y="46927"/>
                </a:cubicBezTo>
                <a:cubicBezTo>
                  <a:pt x="25255" y="48256"/>
                  <a:pt x="26044" y="50032"/>
                  <a:pt x="26979" y="51661"/>
                </a:cubicBezTo>
                <a:cubicBezTo>
                  <a:pt x="27177" y="52005"/>
                  <a:pt x="27275" y="52399"/>
                  <a:pt x="27228" y="52746"/>
                </a:cubicBezTo>
                <a:cubicBezTo>
                  <a:pt x="26833" y="54865"/>
                  <a:pt x="26782" y="56936"/>
                  <a:pt x="26782" y="59059"/>
                </a:cubicBezTo>
                <a:cubicBezTo>
                  <a:pt x="26782" y="59256"/>
                  <a:pt x="26782" y="59453"/>
                  <a:pt x="26735" y="59698"/>
                </a:cubicBezTo>
                <a:cubicBezTo>
                  <a:pt x="26190" y="59355"/>
                  <a:pt x="25993" y="58810"/>
                  <a:pt x="25748" y="58368"/>
                </a:cubicBezTo>
                <a:cubicBezTo>
                  <a:pt x="24959" y="56889"/>
                  <a:pt x="23973" y="55508"/>
                  <a:pt x="22691" y="54324"/>
                </a:cubicBezTo>
                <a:cubicBezTo>
                  <a:pt x="21704" y="53385"/>
                  <a:pt x="20568" y="52596"/>
                  <a:pt x="19239" y="52202"/>
                </a:cubicBezTo>
                <a:cubicBezTo>
                  <a:pt x="19113" y="52160"/>
                  <a:pt x="18987" y="52118"/>
                  <a:pt x="18861" y="52118"/>
                </a:cubicBezTo>
                <a:cubicBezTo>
                  <a:pt x="18691" y="52118"/>
                  <a:pt x="18521" y="52194"/>
                  <a:pt x="18351" y="52450"/>
                </a:cubicBezTo>
                <a:cubicBezTo>
                  <a:pt x="18595" y="52746"/>
                  <a:pt x="18793" y="53188"/>
                  <a:pt x="19089" y="53437"/>
                </a:cubicBezTo>
                <a:cubicBezTo>
                  <a:pt x="19732" y="53977"/>
                  <a:pt x="20422" y="54470"/>
                  <a:pt x="21113" y="54916"/>
                </a:cubicBezTo>
                <a:cubicBezTo>
                  <a:pt x="22987" y="56198"/>
                  <a:pt x="24663" y="57627"/>
                  <a:pt x="26044" y="59453"/>
                </a:cubicBezTo>
                <a:cubicBezTo>
                  <a:pt x="26486" y="60045"/>
                  <a:pt x="26881" y="60684"/>
                  <a:pt x="26932" y="61525"/>
                </a:cubicBezTo>
                <a:cubicBezTo>
                  <a:pt x="26979" y="63004"/>
                  <a:pt x="27327" y="64484"/>
                  <a:pt x="27768" y="65912"/>
                </a:cubicBezTo>
                <a:cubicBezTo>
                  <a:pt x="28459" y="68181"/>
                  <a:pt x="28558" y="70500"/>
                  <a:pt x="28214" y="72816"/>
                </a:cubicBezTo>
                <a:cubicBezTo>
                  <a:pt x="27966" y="74545"/>
                  <a:pt x="27473" y="76320"/>
                  <a:pt x="27129" y="78044"/>
                </a:cubicBezTo>
                <a:cubicBezTo>
                  <a:pt x="27078" y="78194"/>
                  <a:pt x="27031" y="78340"/>
                  <a:pt x="26932" y="78537"/>
                </a:cubicBezTo>
                <a:cubicBezTo>
                  <a:pt x="26289" y="76565"/>
                  <a:pt x="25748" y="74690"/>
                  <a:pt x="25453" y="72718"/>
                </a:cubicBezTo>
                <a:cubicBezTo>
                  <a:pt x="25255" y="70994"/>
                  <a:pt x="24663" y="69416"/>
                  <a:pt x="23724" y="67936"/>
                </a:cubicBezTo>
                <a:cubicBezTo>
                  <a:pt x="22789" y="66456"/>
                  <a:pt x="21803" y="65024"/>
                  <a:pt x="20864" y="63545"/>
                </a:cubicBezTo>
                <a:cubicBezTo>
                  <a:pt x="19878" y="62018"/>
                  <a:pt x="18943" y="60487"/>
                  <a:pt x="17956" y="58960"/>
                </a:cubicBezTo>
                <a:cubicBezTo>
                  <a:pt x="17364" y="57974"/>
                  <a:pt x="16721" y="56988"/>
                  <a:pt x="16031" y="56049"/>
                </a:cubicBezTo>
                <a:cubicBezTo>
                  <a:pt x="14847" y="54372"/>
                  <a:pt x="13664" y="52648"/>
                  <a:pt x="12480" y="50971"/>
                </a:cubicBezTo>
                <a:cubicBezTo>
                  <a:pt x="11545" y="49736"/>
                  <a:pt x="10559" y="48454"/>
                  <a:pt x="9572" y="47223"/>
                </a:cubicBezTo>
                <a:cubicBezTo>
                  <a:pt x="9028" y="46532"/>
                  <a:pt x="8337" y="45988"/>
                  <a:pt x="7501" y="45645"/>
                </a:cubicBezTo>
                <a:cubicBezTo>
                  <a:pt x="7255" y="45555"/>
                  <a:pt x="7017" y="45511"/>
                  <a:pt x="6795" y="45511"/>
                </a:cubicBezTo>
                <a:cubicBezTo>
                  <a:pt x="6039" y="45511"/>
                  <a:pt x="5477" y="46022"/>
                  <a:pt x="5477" y="46974"/>
                </a:cubicBezTo>
                <a:cubicBezTo>
                  <a:pt x="5430" y="47467"/>
                  <a:pt x="5477" y="47961"/>
                  <a:pt x="5627" y="48406"/>
                </a:cubicBezTo>
                <a:cubicBezTo>
                  <a:pt x="6219" y="50379"/>
                  <a:pt x="7154" y="52154"/>
                  <a:pt x="8239" y="53879"/>
                </a:cubicBezTo>
                <a:lnTo>
                  <a:pt x="8980" y="54916"/>
                </a:lnTo>
                <a:cubicBezTo>
                  <a:pt x="9817" y="56147"/>
                  <a:pt x="10606" y="57382"/>
                  <a:pt x="11494" y="58613"/>
                </a:cubicBezTo>
                <a:cubicBezTo>
                  <a:pt x="12480" y="59895"/>
                  <a:pt x="13518" y="61178"/>
                  <a:pt x="14551" y="62460"/>
                </a:cubicBezTo>
                <a:cubicBezTo>
                  <a:pt x="16228" y="64531"/>
                  <a:pt x="18004" y="66504"/>
                  <a:pt x="20075" y="68133"/>
                </a:cubicBezTo>
                <a:cubicBezTo>
                  <a:pt x="21310" y="69120"/>
                  <a:pt x="22442" y="70205"/>
                  <a:pt x="23381" y="71436"/>
                </a:cubicBezTo>
                <a:cubicBezTo>
                  <a:pt x="24959" y="73657"/>
                  <a:pt x="25946" y="76123"/>
                  <a:pt x="26585" y="78735"/>
                </a:cubicBezTo>
                <a:cubicBezTo>
                  <a:pt x="26683" y="79279"/>
                  <a:pt x="26683" y="79772"/>
                  <a:pt x="26538" y="80313"/>
                </a:cubicBezTo>
                <a:cubicBezTo>
                  <a:pt x="25599" y="83370"/>
                  <a:pt x="24663" y="86428"/>
                  <a:pt x="23776" y="89486"/>
                </a:cubicBezTo>
                <a:cubicBezTo>
                  <a:pt x="23724" y="89537"/>
                  <a:pt x="23677" y="89636"/>
                  <a:pt x="23578" y="89782"/>
                </a:cubicBezTo>
                <a:cubicBezTo>
                  <a:pt x="23527" y="89537"/>
                  <a:pt x="23480" y="89438"/>
                  <a:pt x="23480" y="89340"/>
                </a:cubicBezTo>
                <a:cubicBezTo>
                  <a:pt x="23133" y="87268"/>
                  <a:pt x="22344" y="85296"/>
                  <a:pt x="21456" y="83422"/>
                </a:cubicBezTo>
                <a:cubicBezTo>
                  <a:pt x="20667" y="81792"/>
                  <a:pt x="20028" y="80167"/>
                  <a:pt x="19483" y="78439"/>
                </a:cubicBezTo>
                <a:cubicBezTo>
                  <a:pt x="18891" y="76714"/>
                  <a:pt x="18300" y="74986"/>
                  <a:pt x="17313" y="73460"/>
                </a:cubicBezTo>
                <a:cubicBezTo>
                  <a:pt x="16378" y="71881"/>
                  <a:pt x="15194" y="70402"/>
                  <a:pt x="13912" y="69068"/>
                </a:cubicBezTo>
                <a:cubicBezTo>
                  <a:pt x="10705" y="65616"/>
                  <a:pt x="7106" y="62610"/>
                  <a:pt x="3406" y="59698"/>
                </a:cubicBezTo>
                <a:cubicBezTo>
                  <a:pt x="2964" y="59355"/>
                  <a:pt x="2471" y="59059"/>
                  <a:pt x="1977" y="58862"/>
                </a:cubicBezTo>
                <a:cubicBezTo>
                  <a:pt x="1767" y="58791"/>
                  <a:pt x="1565" y="58757"/>
                  <a:pt x="1376" y="58757"/>
                </a:cubicBezTo>
                <a:cubicBezTo>
                  <a:pt x="633" y="58757"/>
                  <a:pt x="93" y="59279"/>
                  <a:pt x="52" y="60144"/>
                </a:cubicBezTo>
                <a:cubicBezTo>
                  <a:pt x="1" y="60586"/>
                  <a:pt x="52" y="61079"/>
                  <a:pt x="202" y="61525"/>
                </a:cubicBezTo>
                <a:cubicBezTo>
                  <a:pt x="644" y="62708"/>
                  <a:pt x="1090" y="63892"/>
                  <a:pt x="1681" y="65024"/>
                </a:cubicBezTo>
                <a:cubicBezTo>
                  <a:pt x="2569" y="66898"/>
                  <a:pt x="3702" y="68575"/>
                  <a:pt x="5035" y="70205"/>
                </a:cubicBezTo>
                <a:cubicBezTo>
                  <a:pt x="6759" y="72323"/>
                  <a:pt x="8732" y="74347"/>
                  <a:pt x="10756" y="76221"/>
                </a:cubicBezTo>
                <a:cubicBezTo>
                  <a:pt x="12630" y="77945"/>
                  <a:pt x="14603" y="79524"/>
                  <a:pt x="16820" y="80758"/>
                </a:cubicBezTo>
                <a:cubicBezTo>
                  <a:pt x="17660" y="81252"/>
                  <a:pt x="18449" y="81792"/>
                  <a:pt x="19187" y="82384"/>
                </a:cubicBezTo>
                <a:cubicBezTo>
                  <a:pt x="20422" y="83272"/>
                  <a:pt x="21456" y="84357"/>
                  <a:pt x="22048" y="85738"/>
                </a:cubicBezTo>
                <a:cubicBezTo>
                  <a:pt x="22691" y="87170"/>
                  <a:pt x="23133" y="88649"/>
                  <a:pt x="23283" y="90176"/>
                </a:cubicBezTo>
                <a:cubicBezTo>
                  <a:pt x="23330" y="90622"/>
                  <a:pt x="23283" y="91115"/>
                  <a:pt x="23133" y="91557"/>
                </a:cubicBezTo>
                <a:cubicBezTo>
                  <a:pt x="22738" y="93234"/>
                  <a:pt x="22245" y="94863"/>
                  <a:pt x="21850" y="96540"/>
                </a:cubicBezTo>
                <a:cubicBezTo>
                  <a:pt x="21507" y="98118"/>
                  <a:pt x="21211" y="99744"/>
                  <a:pt x="20864" y="101322"/>
                </a:cubicBezTo>
                <a:cubicBezTo>
                  <a:pt x="20915" y="101322"/>
                  <a:pt x="20963" y="101373"/>
                  <a:pt x="21061" y="101373"/>
                </a:cubicBezTo>
                <a:cubicBezTo>
                  <a:pt x="21160" y="100979"/>
                  <a:pt x="21259" y="100631"/>
                  <a:pt x="21357" y="100288"/>
                </a:cubicBezTo>
                <a:cubicBezTo>
                  <a:pt x="21902" y="98166"/>
                  <a:pt x="22395" y="96047"/>
                  <a:pt x="22935" y="93976"/>
                </a:cubicBezTo>
                <a:cubicBezTo>
                  <a:pt x="22987" y="93680"/>
                  <a:pt x="23085" y="93384"/>
                  <a:pt x="23283" y="93234"/>
                </a:cubicBezTo>
                <a:cubicBezTo>
                  <a:pt x="23776" y="92839"/>
                  <a:pt x="24269" y="92445"/>
                  <a:pt x="24861" y="92200"/>
                </a:cubicBezTo>
                <a:cubicBezTo>
                  <a:pt x="25650" y="91806"/>
                  <a:pt x="26538" y="91510"/>
                  <a:pt x="27374" y="91214"/>
                </a:cubicBezTo>
                <a:cubicBezTo>
                  <a:pt x="28755" y="90721"/>
                  <a:pt x="30187" y="90373"/>
                  <a:pt x="31418" y="89537"/>
                </a:cubicBezTo>
                <a:cubicBezTo>
                  <a:pt x="32456" y="88847"/>
                  <a:pt x="33343" y="88006"/>
                  <a:pt x="33837" y="86823"/>
                </a:cubicBezTo>
                <a:cubicBezTo>
                  <a:pt x="33935" y="86677"/>
                  <a:pt x="33982" y="86479"/>
                  <a:pt x="34034" y="86132"/>
                </a:cubicBezTo>
                <a:lnTo>
                  <a:pt x="34034" y="86132"/>
                </a:lnTo>
                <a:cubicBezTo>
                  <a:pt x="33738" y="86282"/>
                  <a:pt x="33541" y="86381"/>
                  <a:pt x="33391" y="86428"/>
                </a:cubicBezTo>
                <a:cubicBezTo>
                  <a:pt x="32258" y="87071"/>
                  <a:pt x="31075" y="87762"/>
                  <a:pt x="29891" y="88302"/>
                </a:cubicBezTo>
                <a:cubicBezTo>
                  <a:pt x="28558" y="88894"/>
                  <a:pt x="27425" y="89782"/>
                  <a:pt x="26340" y="90721"/>
                </a:cubicBezTo>
                <a:cubicBezTo>
                  <a:pt x="25453" y="91510"/>
                  <a:pt x="24466" y="92050"/>
                  <a:pt x="23381" y="92642"/>
                </a:cubicBezTo>
                <a:lnTo>
                  <a:pt x="23381" y="92299"/>
                </a:lnTo>
                <a:cubicBezTo>
                  <a:pt x="23874" y="90425"/>
                  <a:pt x="24415" y="88551"/>
                  <a:pt x="25453" y="86823"/>
                </a:cubicBezTo>
                <a:cubicBezTo>
                  <a:pt x="26782" y="84653"/>
                  <a:pt x="28163" y="82483"/>
                  <a:pt x="29544" y="80313"/>
                </a:cubicBezTo>
                <a:cubicBezTo>
                  <a:pt x="29643" y="80115"/>
                  <a:pt x="29840" y="79969"/>
                  <a:pt x="30037" y="79772"/>
                </a:cubicBezTo>
                <a:cubicBezTo>
                  <a:pt x="30925" y="78932"/>
                  <a:pt x="32061" y="78537"/>
                  <a:pt x="33146" y="78044"/>
                </a:cubicBezTo>
                <a:cubicBezTo>
                  <a:pt x="34377" y="77504"/>
                  <a:pt x="35612" y="76912"/>
                  <a:pt x="36646" y="75973"/>
                </a:cubicBezTo>
                <a:cubicBezTo>
                  <a:pt x="37585" y="75038"/>
                  <a:pt x="38571" y="74099"/>
                  <a:pt x="39506" y="73112"/>
                </a:cubicBezTo>
                <a:cubicBezTo>
                  <a:pt x="42564" y="70007"/>
                  <a:pt x="45720" y="67048"/>
                  <a:pt x="49125" y="64334"/>
                </a:cubicBezTo>
                <a:cubicBezTo>
                  <a:pt x="50652" y="63103"/>
                  <a:pt x="52131" y="61821"/>
                  <a:pt x="53611" y="60538"/>
                </a:cubicBezTo>
                <a:cubicBezTo>
                  <a:pt x="54254" y="59947"/>
                  <a:pt x="54846" y="59355"/>
                  <a:pt x="55189" y="58566"/>
                </a:cubicBezTo>
                <a:cubicBezTo>
                  <a:pt x="55485" y="57777"/>
                  <a:pt x="55386" y="57232"/>
                  <a:pt x="54353" y="56936"/>
                </a:cubicBezTo>
                <a:cubicBezTo>
                  <a:pt x="54104" y="56838"/>
                  <a:pt x="53859" y="56838"/>
                  <a:pt x="53611" y="56838"/>
                </a:cubicBezTo>
                <a:cubicBezTo>
                  <a:pt x="52873" y="56936"/>
                  <a:pt x="52131" y="56988"/>
                  <a:pt x="51441" y="57185"/>
                </a:cubicBezTo>
                <a:cubicBezTo>
                  <a:pt x="49764" y="57627"/>
                  <a:pt x="48237" y="58416"/>
                  <a:pt x="46706" y="59303"/>
                </a:cubicBezTo>
                <a:cubicBezTo>
                  <a:pt x="45870" y="59797"/>
                  <a:pt x="45081" y="60341"/>
                  <a:pt x="44241" y="60882"/>
                </a:cubicBezTo>
                <a:cubicBezTo>
                  <a:pt x="43649" y="61327"/>
                  <a:pt x="43010" y="61722"/>
                  <a:pt x="42418" y="62164"/>
                </a:cubicBezTo>
                <a:cubicBezTo>
                  <a:pt x="41037" y="63348"/>
                  <a:pt x="39605" y="64484"/>
                  <a:pt x="38322" y="65715"/>
                </a:cubicBezTo>
                <a:cubicBezTo>
                  <a:pt x="35711" y="68181"/>
                  <a:pt x="33343" y="70844"/>
                  <a:pt x="31371" y="73803"/>
                </a:cubicBezTo>
                <a:cubicBezTo>
                  <a:pt x="30530" y="75085"/>
                  <a:pt x="30037" y="76419"/>
                  <a:pt x="29891" y="77898"/>
                </a:cubicBezTo>
                <a:cubicBezTo>
                  <a:pt x="29792" y="78932"/>
                  <a:pt x="29347" y="79871"/>
                  <a:pt x="28853" y="80707"/>
                </a:cubicBezTo>
                <a:lnTo>
                  <a:pt x="25453" y="86183"/>
                </a:lnTo>
                <a:cubicBezTo>
                  <a:pt x="25401" y="86282"/>
                  <a:pt x="25303" y="86381"/>
                  <a:pt x="25157" y="86578"/>
                </a:cubicBezTo>
                <a:lnTo>
                  <a:pt x="25157" y="86329"/>
                </a:lnTo>
                <a:cubicBezTo>
                  <a:pt x="25255" y="85935"/>
                  <a:pt x="25401" y="85592"/>
                  <a:pt x="25500" y="85244"/>
                </a:cubicBezTo>
                <a:cubicBezTo>
                  <a:pt x="26683" y="81548"/>
                  <a:pt x="27768" y="77799"/>
                  <a:pt x="28459" y="73953"/>
                </a:cubicBezTo>
                <a:cubicBezTo>
                  <a:pt x="28905" y="71585"/>
                  <a:pt x="29643" y="69317"/>
                  <a:pt x="30582" y="67096"/>
                </a:cubicBezTo>
                <a:cubicBezTo>
                  <a:pt x="31221" y="65667"/>
                  <a:pt x="31615" y="64188"/>
                  <a:pt x="32061" y="62657"/>
                </a:cubicBezTo>
                <a:cubicBezTo>
                  <a:pt x="32306" y="61722"/>
                  <a:pt x="32752" y="60783"/>
                  <a:pt x="33146" y="59895"/>
                </a:cubicBezTo>
                <a:cubicBezTo>
                  <a:pt x="33245" y="59651"/>
                  <a:pt x="33489" y="59453"/>
                  <a:pt x="33738" y="59303"/>
                </a:cubicBezTo>
                <a:cubicBezTo>
                  <a:pt x="34823" y="58566"/>
                  <a:pt x="35908" y="57875"/>
                  <a:pt x="36993" y="57185"/>
                </a:cubicBezTo>
                <a:lnTo>
                  <a:pt x="37881" y="56593"/>
                </a:lnTo>
                <a:cubicBezTo>
                  <a:pt x="38768" y="55851"/>
                  <a:pt x="39459" y="54916"/>
                  <a:pt x="40051" y="53977"/>
                </a:cubicBezTo>
                <a:cubicBezTo>
                  <a:pt x="41037" y="52352"/>
                  <a:pt x="42023" y="50774"/>
                  <a:pt x="42958" y="49144"/>
                </a:cubicBezTo>
                <a:cubicBezTo>
                  <a:pt x="44339" y="46730"/>
                  <a:pt x="45673" y="44311"/>
                  <a:pt x="47002" y="41845"/>
                </a:cubicBezTo>
                <a:cubicBezTo>
                  <a:pt x="47496" y="41009"/>
                  <a:pt x="47791" y="40070"/>
                  <a:pt x="47890" y="39083"/>
                </a:cubicBezTo>
                <a:cubicBezTo>
                  <a:pt x="47989" y="38543"/>
                  <a:pt x="47890" y="38097"/>
                  <a:pt x="47350" y="37703"/>
                </a:cubicBezTo>
                <a:cubicBezTo>
                  <a:pt x="47101" y="37754"/>
                  <a:pt x="46706" y="37754"/>
                  <a:pt x="46411" y="37900"/>
                </a:cubicBezTo>
                <a:cubicBezTo>
                  <a:pt x="45720" y="38247"/>
                  <a:pt x="44982" y="38642"/>
                  <a:pt x="44390" y="39135"/>
                </a:cubicBezTo>
                <a:cubicBezTo>
                  <a:pt x="42812" y="40366"/>
                  <a:pt x="41479" y="41798"/>
                  <a:pt x="40248" y="43325"/>
                </a:cubicBezTo>
                <a:cubicBezTo>
                  <a:pt x="38322" y="45645"/>
                  <a:pt x="36500" y="48012"/>
                  <a:pt x="35020" y="50624"/>
                </a:cubicBezTo>
                <a:cubicBezTo>
                  <a:pt x="34132" y="52154"/>
                  <a:pt x="33639" y="53780"/>
                  <a:pt x="33541" y="55508"/>
                </a:cubicBezTo>
                <a:cubicBezTo>
                  <a:pt x="33541" y="56344"/>
                  <a:pt x="33391" y="57134"/>
                  <a:pt x="33292" y="57974"/>
                </a:cubicBezTo>
                <a:cubicBezTo>
                  <a:pt x="33193" y="58613"/>
                  <a:pt x="32898" y="59205"/>
                  <a:pt x="32503" y="59797"/>
                </a:cubicBezTo>
                <a:cubicBezTo>
                  <a:pt x="32456" y="59651"/>
                  <a:pt x="32456" y="59501"/>
                  <a:pt x="32456" y="59355"/>
                </a:cubicBezTo>
                <a:cubicBezTo>
                  <a:pt x="32456" y="58368"/>
                  <a:pt x="32503" y="57382"/>
                  <a:pt x="32503" y="56396"/>
                </a:cubicBezTo>
                <a:cubicBezTo>
                  <a:pt x="32404" y="53287"/>
                  <a:pt x="32503" y="50130"/>
                  <a:pt x="32799" y="46974"/>
                </a:cubicBezTo>
                <a:cubicBezTo>
                  <a:pt x="32850" y="46236"/>
                  <a:pt x="32799" y="45495"/>
                  <a:pt x="32752" y="44757"/>
                </a:cubicBezTo>
                <a:cubicBezTo>
                  <a:pt x="32653" y="43968"/>
                  <a:pt x="32456" y="43179"/>
                  <a:pt x="31517" y="42883"/>
                </a:cubicBezTo>
                <a:cubicBezTo>
                  <a:pt x="31667" y="42042"/>
                  <a:pt x="31813" y="41206"/>
                  <a:pt x="32010" y="40417"/>
                </a:cubicBezTo>
                <a:cubicBezTo>
                  <a:pt x="32850" y="37458"/>
                  <a:pt x="33687" y="34546"/>
                  <a:pt x="34428" y="31638"/>
                </a:cubicBezTo>
                <a:cubicBezTo>
                  <a:pt x="34823" y="30305"/>
                  <a:pt x="35119" y="28924"/>
                  <a:pt x="35363" y="27543"/>
                </a:cubicBezTo>
                <a:cubicBezTo>
                  <a:pt x="35513" y="26707"/>
                  <a:pt x="35415" y="25866"/>
                  <a:pt x="35119" y="25077"/>
                </a:cubicBezTo>
                <a:cubicBezTo>
                  <a:pt x="34845" y="24351"/>
                  <a:pt x="34275" y="23959"/>
                  <a:pt x="33671" y="23959"/>
                </a:cubicBezTo>
                <a:cubicBezTo>
                  <a:pt x="33291" y="23959"/>
                  <a:pt x="32897" y="24114"/>
                  <a:pt x="32554" y="24438"/>
                </a:cubicBezTo>
                <a:cubicBezTo>
                  <a:pt x="32160" y="24833"/>
                  <a:pt x="31813" y="25326"/>
                  <a:pt x="31568" y="25768"/>
                </a:cubicBezTo>
                <a:cubicBezTo>
                  <a:pt x="31075" y="26707"/>
                  <a:pt x="30680" y="27642"/>
                  <a:pt x="30333" y="28628"/>
                </a:cubicBezTo>
                <a:cubicBezTo>
                  <a:pt x="29003" y="32230"/>
                  <a:pt x="28214" y="35927"/>
                  <a:pt x="27571" y="39727"/>
                </a:cubicBezTo>
                <a:cubicBezTo>
                  <a:pt x="27177" y="42192"/>
                  <a:pt x="27129" y="44658"/>
                  <a:pt x="27768" y="47124"/>
                </a:cubicBezTo>
                <a:cubicBezTo>
                  <a:pt x="27966" y="47862"/>
                  <a:pt x="27918" y="48651"/>
                  <a:pt x="27918" y="49440"/>
                </a:cubicBezTo>
                <a:cubicBezTo>
                  <a:pt x="27918" y="49637"/>
                  <a:pt x="27820" y="49835"/>
                  <a:pt x="27768" y="50032"/>
                </a:cubicBezTo>
                <a:cubicBezTo>
                  <a:pt x="27623" y="49933"/>
                  <a:pt x="27571" y="49835"/>
                  <a:pt x="27524" y="49736"/>
                </a:cubicBezTo>
                <a:cubicBezTo>
                  <a:pt x="26683" y="46481"/>
                  <a:pt x="25894" y="43226"/>
                  <a:pt x="25007" y="39971"/>
                </a:cubicBezTo>
                <a:cubicBezTo>
                  <a:pt x="24762" y="39135"/>
                  <a:pt x="24809" y="38346"/>
                  <a:pt x="24908" y="37505"/>
                </a:cubicBezTo>
                <a:cubicBezTo>
                  <a:pt x="24959" y="37261"/>
                  <a:pt x="25007" y="37063"/>
                  <a:pt x="25058" y="36866"/>
                </a:cubicBezTo>
                <a:cubicBezTo>
                  <a:pt x="25401" y="33808"/>
                  <a:pt x="26439" y="30995"/>
                  <a:pt x="28214" y="28482"/>
                </a:cubicBezTo>
                <a:cubicBezTo>
                  <a:pt x="28510" y="28088"/>
                  <a:pt x="28755" y="27740"/>
                  <a:pt x="28952" y="27346"/>
                </a:cubicBezTo>
                <a:cubicBezTo>
                  <a:pt x="29299" y="26707"/>
                  <a:pt x="29595" y="26016"/>
                  <a:pt x="29891" y="25326"/>
                </a:cubicBezTo>
                <a:cubicBezTo>
                  <a:pt x="29990" y="25077"/>
                  <a:pt x="29938" y="24781"/>
                  <a:pt x="29990" y="24387"/>
                </a:cubicBezTo>
                <a:lnTo>
                  <a:pt x="29990" y="24387"/>
                </a:lnTo>
                <a:cubicBezTo>
                  <a:pt x="29201" y="24486"/>
                  <a:pt x="28806" y="24880"/>
                  <a:pt x="28412" y="25373"/>
                </a:cubicBezTo>
                <a:cubicBezTo>
                  <a:pt x="27473" y="26608"/>
                  <a:pt x="26585" y="27890"/>
                  <a:pt x="25599" y="29121"/>
                </a:cubicBezTo>
                <a:cubicBezTo>
                  <a:pt x="24612" y="30356"/>
                  <a:pt x="24269" y="31784"/>
                  <a:pt x="24466" y="33363"/>
                </a:cubicBezTo>
                <a:cubicBezTo>
                  <a:pt x="24612" y="34104"/>
                  <a:pt x="24663" y="34893"/>
                  <a:pt x="24762" y="35631"/>
                </a:cubicBezTo>
                <a:cubicBezTo>
                  <a:pt x="24809" y="36322"/>
                  <a:pt x="24663" y="36965"/>
                  <a:pt x="24466" y="37655"/>
                </a:cubicBezTo>
                <a:cubicBezTo>
                  <a:pt x="24170" y="36913"/>
                  <a:pt x="23973" y="36176"/>
                  <a:pt x="23776" y="35434"/>
                </a:cubicBezTo>
                <a:cubicBezTo>
                  <a:pt x="22987" y="32672"/>
                  <a:pt x="22738" y="29812"/>
                  <a:pt x="23231" y="26951"/>
                </a:cubicBezTo>
                <a:cubicBezTo>
                  <a:pt x="23578" y="24635"/>
                  <a:pt x="23578" y="22316"/>
                  <a:pt x="23085" y="20000"/>
                </a:cubicBezTo>
                <a:cubicBezTo>
                  <a:pt x="21949" y="14279"/>
                  <a:pt x="20422" y="8704"/>
                  <a:pt x="18398" y="3232"/>
                </a:cubicBezTo>
                <a:cubicBezTo>
                  <a:pt x="18004" y="2293"/>
                  <a:pt x="17562" y="1358"/>
                  <a:pt x="16871" y="616"/>
                </a:cubicBezTo>
                <a:cubicBezTo>
                  <a:pt x="16511" y="210"/>
                  <a:pt x="16130" y="1"/>
                  <a:pt x="15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4"/>
          <p:cNvSpPr/>
          <p:nvPr/>
        </p:nvSpPr>
        <p:spPr>
          <a:xfrm rot="10800000">
            <a:off x="6683378" y="4317507"/>
            <a:ext cx="1251620" cy="74165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4"/>
          <p:cNvSpPr/>
          <p:nvPr/>
        </p:nvSpPr>
        <p:spPr>
          <a:xfrm>
            <a:off x="0" y="2130725"/>
            <a:ext cx="469663" cy="3012736"/>
          </a:xfrm>
          <a:custGeom>
            <a:avLst/>
            <a:gdLst/>
            <a:ahLst/>
            <a:cxnLst/>
            <a:rect l="l" t="t" r="r" b="b"/>
            <a:pathLst>
              <a:path w="35161" h="126812" extrusionOk="0">
                <a:moveTo>
                  <a:pt x="0" y="1"/>
                </a:moveTo>
                <a:lnTo>
                  <a:pt x="0" y="126812"/>
                </a:lnTo>
                <a:lnTo>
                  <a:pt x="35161" y="126812"/>
                </a:lnTo>
                <a:cubicBezTo>
                  <a:pt x="35064" y="126668"/>
                  <a:pt x="34967" y="126474"/>
                  <a:pt x="34819" y="126327"/>
                </a:cubicBezTo>
                <a:cubicBezTo>
                  <a:pt x="32879" y="123953"/>
                  <a:pt x="30990" y="121625"/>
                  <a:pt x="29050" y="119297"/>
                </a:cubicBezTo>
                <a:cubicBezTo>
                  <a:pt x="26916" y="116775"/>
                  <a:pt x="24783" y="114203"/>
                  <a:pt x="23328" y="111247"/>
                </a:cubicBezTo>
                <a:cubicBezTo>
                  <a:pt x="20709" y="105816"/>
                  <a:pt x="20224" y="100093"/>
                  <a:pt x="20806" y="94224"/>
                </a:cubicBezTo>
                <a:cubicBezTo>
                  <a:pt x="21241" y="89715"/>
                  <a:pt x="22308" y="85398"/>
                  <a:pt x="23716" y="81130"/>
                </a:cubicBezTo>
                <a:cubicBezTo>
                  <a:pt x="25314" y="76378"/>
                  <a:pt x="26963" y="71625"/>
                  <a:pt x="28515" y="66826"/>
                </a:cubicBezTo>
                <a:cubicBezTo>
                  <a:pt x="30164" y="61783"/>
                  <a:pt x="31231" y="56592"/>
                  <a:pt x="31475" y="51308"/>
                </a:cubicBezTo>
                <a:cubicBezTo>
                  <a:pt x="31716" y="44662"/>
                  <a:pt x="30796" y="38261"/>
                  <a:pt x="28662" y="31957"/>
                </a:cubicBezTo>
                <a:cubicBezTo>
                  <a:pt x="26141" y="24442"/>
                  <a:pt x="22261" y="17653"/>
                  <a:pt x="16585" y="11977"/>
                </a:cubicBezTo>
                <a:cubicBezTo>
                  <a:pt x="11833" y="7275"/>
                  <a:pt x="6452" y="3442"/>
                  <a:pt x="582" y="292"/>
                </a:cubicBezTo>
                <a:cubicBezTo>
                  <a:pt x="438" y="195"/>
                  <a:pt x="244" y="98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4"/>
          <p:cNvSpPr/>
          <p:nvPr/>
        </p:nvSpPr>
        <p:spPr>
          <a:xfrm>
            <a:off x="2" y="4233176"/>
            <a:ext cx="1723124" cy="910313"/>
          </a:xfrm>
          <a:custGeom>
            <a:avLst/>
            <a:gdLst/>
            <a:ahLst/>
            <a:cxnLst/>
            <a:rect l="l" t="t" r="r" b="b"/>
            <a:pathLst>
              <a:path w="68623" h="36253" extrusionOk="0">
                <a:moveTo>
                  <a:pt x="21980" y="0"/>
                </a:moveTo>
                <a:cubicBezTo>
                  <a:pt x="14392" y="0"/>
                  <a:pt x="7232" y="1887"/>
                  <a:pt x="536" y="5507"/>
                </a:cubicBezTo>
                <a:cubicBezTo>
                  <a:pt x="148" y="5701"/>
                  <a:pt x="0" y="5946"/>
                  <a:pt x="0" y="6380"/>
                </a:cubicBezTo>
                <a:lnTo>
                  <a:pt x="0" y="36253"/>
                </a:lnTo>
                <a:lnTo>
                  <a:pt x="67602" y="36253"/>
                </a:lnTo>
                <a:cubicBezTo>
                  <a:pt x="67652" y="36206"/>
                  <a:pt x="67602" y="36109"/>
                  <a:pt x="67652" y="36059"/>
                </a:cubicBezTo>
                <a:cubicBezTo>
                  <a:pt x="68622" y="33537"/>
                  <a:pt x="68525" y="31015"/>
                  <a:pt x="67699" y="28494"/>
                </a:cubicBezTo>
                <a:cubicBezTo>
                  <a:pt x="66779" y="25538"/>
                  <a:pt x="65033" y="23016"/>
                  <a:pt x="63094" y="20638"/>
                </a:cubicBezTo>
                <a:cubicBezTo>
                  <a:pt x="60087" y="17002"/>
                  <a:pt x="56545" y="13945"/>
                  <a:pt x="52910" y="10989"/>
                </a:cubicBezTo>
                <a:cubicBezTo>
                  <a:pt x="44324" y="4200"/>
                  <a:pt x="34579" y="464"/>
                  <a:pt x="23619" y="29"/>
                </a:cubicBezTo>
                <a:cubicBezTo>
                  <a:pt x="23070" y="10"/>
                  <a:pt x="22524" y="0"/>
                  <a:pt x="219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4"/>
          <p:cNvSpPr/>
          <p:nvPr/>
        </p:nvSpPr>
        <p:spPr>
          <a:xfrm rot="3596940">
            <a:off x="-142317" y="3346275"/>
            <a:ext cx="1367455" cy="1356273"/>
          </a:xfrm>
          <a:custGeom>
            <a:avLst/>
            <a:gdLst/>
            <a:ahLst/>
            <a:cxnLst/>
            <a:rect l="l" t="t" r="r" b="b"/>
            <a:pathLst>
              <a:path w="60413" h="59919" extrusionOk="0">
                <a:moveTo>
                  <a:pt x="837" y="8483"/>
                </a:moveTo>
                <a:cubicBezTo>
                  <a:pt x="1085" y="8530"/>
                  <a:pt x="1330" y="8629"/>
                  <a:pt x="1527" y="8728"/>
                </a:cubicBezTo>
                <a:cubicBezTo>
                  <a:pt x="3599" y="9813"/>
                  <a:pt x="5623" y="10850"/>
                  <a:pt x="7694" y="11884"/>
                </a:cubicBezTo>
                <a:cubicBezTo>
                  <a:pt x="9418" y="12823"/>
                  <a:pt x="11193" y="13659"/>
                  <a:pt x="12922" y="14598"/>
                </a:cubicBezTo>
                <a:cubicBezTo>
                  <a:pt x="14153" y="15289"/>
                  <a:pt x="15289" y="16125"/>
                  <a:pt x="16374" y="17013"/>
                </a:cubicBezTo>
                <a:cubicBezTo>
                  <a:pt x="20268" y="20122"/>
                  <a:pt x="22292" y="24312"/>
                  <a:pt x="23377" y="29098"/>
                </a:cubicBezTo>
                <a:cubicBezTo>
                  <a:pt x="23622" y="30183"/>
                  <a:pt x="23771" y="31315"/>
                  <a:pt x="23969" y="32400"/>
                </a:cubicBezTo>
                <a:cubicBezTo>
                  <a:pt x="23969" y="32451"/>
                  <a:pt x="23917" y="32451"/>
                  <a:pt x="23870" y="32451"/>
                </a:cubicBezTo>
                <a:cubicBezTo>
                  <a:pt x="23819" y="32301"/>
                  <a:pt x="23720" y="32104"/>
                  <a:pt x="23622" y="31907"/>
                </a:cubicBezTo>
                <a:cubicBezTo>
                  <a:pt x="22635" y="29591"/>
                  <a:pt x="21601" y="27271"/>
                  <a:pt x="20122" y="25200"/>
                </a:cubicBezTo>
                <a:cubicBezTo>
                  <a:pt x="19380" y="24115"/>
                  <a:pt x="18591" y="23081"/>
                  <a:pt x="17755" y="22095"/>
                </a:cubicBezTo>
                <a:cubicBezTo>
                  <a:pt x="17013" y="21207"/>
                  <a:pt x="16275" y="20366"/>
                  <a:pt x="15533" y="19530"/>
                </a:cubicBezTo>
                <a:cubicBezTo>
                  <a:pt x="15336" y="19282"/>
                  <a:pt x="15139" y="19037"/>
                  <a:pt x="14942" y="18887"/>
                </a:cubicBezTo>
                <a:cubicBezTo>
                  <a:pt x="13513" y="17605"/>
                  <a:pt x="12081" y="16374"/>
                  <a:pt x="10653" y="15139"/>
                </a:cubicBezTo>
                <a:cubicBezTo>
                  <a:pt x="10061" y="14646"/>
                  <a:pt x="9371" y="14153"/>
                  <a:pt x="8680" y="13711"/>
                </a:cubicBezTo>
                <a:lnTo>
                  <a:pt x="8680" y="13711"/>
                </a:lnTo>
                <a:cubicBezTo>
                  <a:pt x="9319" y="14251"/>
                  <a:pt x="9963" y="14843"/>
                  <a:pt x="10653" y="15387"/>
                </a:cubicBezTo>
                <a:cubicBezTo>
                  <a:pt x="11489" y="16125"/>
                  <a:pt x="12377" y="16867"/>
                  <a:pt x="13217" y="17656"/>
                </a:cubicBezTo>
                <a:cubicBezTo>
                  <a:pt x="13955" y="18295"/>
                  <a:pt x="14646" y="18938"/>
                  <a:pt x="15289" y="19676"/>
                </a:cubicBezTo>
                <a:cubicBezTo>
                  <a:pt x="16125" y="20564"/>
                  <a:pt x="16867" y="21451"/>
                  <a:pt x="17656" y="22390"/>
                </a:cubicBezTo>
                <a:cubicBezTo>
                  <a:pt x="18445" y="23377"/>
                  <a:pt x="19234" y="24312"/>
                  <a:pt x="19925" y="25350"/>
                </a:cubicBezTo>
                <a:cubicBezTo>
                  <a:pt x="21306" y="27322"/>
                  <a:pt x="22339" y="29492"/>
                  <a:pt x="23278" y="31709"/>
                </a:cubicBezTo>
                <a:lnTo>
                  <a:pt x="23278" y="31907"/>
                </a:lnTo>
                <a:cubicBezTo>
                  <a:pt x="22884" y="31216"/>
                  <a:pt x="22489" y="30479"/>
                  <a:pt x="22095" y="29788"/>
                </a:cubicBezTo>
                <a:cubicBezTo>
                  <a:pt x="20911" y="27863"/>
                  <a:pt x="19629" y="26040"/>
                  <a:pt x="18149" y="24265"/>
                </a:cubicBezTo>
                <a:cubicBezTo>
                  <a:pt x="16618" y="22390"/>
                  <a:pt x="15092" y="20564"/>
                  <a:pt x="13265" y="18887"/>
                </a:cubicBezTo>
                <a:cubicBezTo>
                  <a:pt x="11935" y="17703"/>
                  <a:pt x="10554" y="16520"/>
                  <a:pt x="9122" y="15336"/>
                </a:cubicBezTo>
                <a:cubicBezTo>
                  <a:pt x="8037" y="14401"/>
                  <a:pt x="6952" y="13513"/>
                  <a:pt x="5820" y="12626"/>
                </a:cubicBezTo>
                <a:cubicBezTo>
                  <a:pt x="4684" y="11687"/>
                  <a:pt x="3500" y="10799"/>
                  <a:pt x="2316" y="9864"/>
                </a:cubicBezTo>
                <a:cubicBezTo>
                  <a:pt x="1823" y="9418"/>
                  <a:pt x="1330" y="8976"/>
                  <a:pt x="789" y="8530"/>
                </a:cubicBezTo>
                <a:cubicBezTo>
                  <a:pt x="837" y="8530"/>
                  <a:pt x="837" y="8483"/>
                  <a:pt x="837" y="8483"/>
                </a:cubicBezTo>
                <a:close/>
                <a:moveTo>
                  <a:pt x="59280" y="1034"/>
                </a:moveTo>
                <a:cubicBezTo>
                  <a:pt x="59327" y="1085"/>
                  <a:pt x="59379" y="1085"/>
                  <a:pt x="59379" y="1133"/>
                </a:cubicBezTo>
                <a:cubicBezTo>
                  <a:pt x="59130" y="1480"/>
                  <a:pt x="58886" y="1823"/>
                  <a:pt x="58590" y="2170"/>
                </a:cubicBezTo>
                <a:cubicBezTo>
                  <a:pt x="57947" y="3007"/>
                  <a:pt x="57307" y="3847"/>
                  <a:pt x="56664" y="4636"/>
                </a:cubicBezTo>
                <a:cubicBezTo>
                  <a:pt x="56124" y="5327"/>
                  <a:pt x="55579" y="5966"/>
                  <a:pt x="54988" y="6609"/>
                </a:cubicBezTo>
                <a:cubicBezTo>
                  <a:pt x="54052" y="7595"/>
                  <a:pt x="53113" y="8582"/>
                  <a:pt x="52080" y="9517"/>
                </a:cubicBezTo>
                <a:cubicBezTo>
                  <a:pt x="50896" y="10700"/>
                  <a:pt x="49614" y="11785"/>
                  <a:pt x="48379" y="12870"/>
                </a:cubicBezTo>
                <a:lnTo>
                  <a:pt x="46012" y="14942"/>
                </a:lnTo>
                <a:cubicBezTo>
                  <a:pt x="45124" y="15683"/>
                  <a:pt x="44236" y="16374"/>
                  <a:pt x="43400" y="17112"/>
                </a:cubicBezTo>
                <a:cubicBezTo>
                  <a:pt x="42512" y="17853"/>
                  <a:pt x="41573" y="18591"/>
                  <a:pt x="40685" y="19380"/>
                </a:cubicBezTo>
                <a:cubicBezTo>
                  <a:pt x="39206" y="20615"/>
                  <a:pt x="37778" y="21945"/>
                  <a:pt x="36444" y="23377"/>
                </a:cubicBezTo>
                <a:cubicBezTo>
                  <a:pt x="33189" y="26876"/>
                  <a:pt x="30625" y="30873"/>
                  <a:pt x="28900" y="35312"/>
                </a:cubicBezTo>
                <a:cubicBezTo>
                  <a:pt x="28060" y="37482"/>
                  <a:pt x="27271" y="39699"/>
                  <a:pt x="26482" y="41920"/>
                </a:cubicBezTo>
                <a:cubicBezTo>
                  <a:pt x="26435" y="42019"/>
                  <a:pt x="26383" y="42117"/>
                  <a:pt x="26285" y="42216"/>
                </a:cubicBezTo>
                <a:cubicBezTo>
                  <a:pt x="26285" y="42066"/>
                  <a:pt x="26285" y="41920"/>
                  <a:pt x="26336" y="41723"/>
                </a:cubicBezTo>
                <a:cubicBezTo>
                  <a:pt x="27468" y="37430"/>
                  <a:pt x="28605" y="33090"/>
                  <a:pt x="29788" y="28750"/>
                </a:cubicBezTo>
                <a:cubicBezTo>
                  <a:pt x="30380" y="26580"/>
                  <a:pt x="31465" y="24659"/>
                  <a:pt x="32696" y="22734"/>
                </a:cubicBezTo>
                <a:cubicBezTo>
                  <a:pt x="34373" y="20169"/>
                  <a:pt x="36397" y="17901"/>
                  <a:pt x="38665" y="15829"/>
                </a:cubicBezTo>
                <a:cubicBezTo>
                  <a:pt x="39849" y="14744"/>
                  <a:pt x="41131" y="13758"/>
                  <a:pt x="42461" y="12870"/>
                </a:cubicBezTo>
                <a:cubicBezTo>
                  <a:pt x="44828" y="11292"/>
                  <a:pt x="47247" y="9864"/>
                  <a:pt x="49661" y="8333"/>
                </a:cubicBezTo>
                <a:cubicBezTo>
                  <a:pt x="50699" y="7694"/>
                  <a:pt x="51685" y="6952"/>
                  <a:pt x="52719" y="6313"/>
                </a:cubicBezTo>
                <a:cubicBezTo>
                  <a:pt x="52770" y="6262"/>
                  <a:pt x="52869" y="6163"/>
                  <a:pt x="52869" y="6064"/>
                </a:cubicBezTo>
                <a:lnTo>
                  <a:pt x="52869" y="6064"/>
                </a:lnTo>
                <a:lnTo>
                  <a:pt x="50797" y="7398"/>
                </a:lnTo>
                <a:cubicBezTo>
                  <a:pt x="49168" y="8333"/>
                  <a:pt x="47491" y="9319"/>
                  <a:pt x="45866" y="10258"/>
                </a:cubicBezTo>
                <a:cubicBezTo>
                  <a:pt x="43893" y="11442"/>
                  <a:pt x="41920" y="12724"/>
                  <a:pt x="40145" y="14204"/>
                </a:cubicBezTo>
                <a:cubicBezTo>
                  <a:pt x="38468" y="15533"/>
                  <a:pt x="36890" y="17013"/>
                  <a:pt x="35509" y="18642"/>
                </a:cubicBezTo>
                <a:cubicBezTo>
                  <a:pt x="34274" y="20122"/>
                  <a:pt x="33090" y="21649"/>
                  <a:pt x="32057" y="23278"/>
                </a:cubicBezTo>
                <a:cubicBezTo>
                  <a:pt x="31611" y="24016"/>
                  <a:pt x="31169" y="24805"/>
                  <a:pt x="30723" y="25594"/>
                </a:cubicBezTo>
                <a:cubicBezTo>
                  <a:pt x="30723" y="25547"/>
                  <a:pt x="30676" y="25547"/>
                  <a:pt x="30676" y="25547"/>
                </a:cubicBezTo>
                <a:cubicBezTo>
                  <a:pt x="30822" y="25002"/>
                  <a:pt x="30972" y="24411"/>
                  <a:pt x="31169" y="23870"/>
                </a:cubicBezTo>
                <a:cubicBezTo>
                  <a:pt x="31860" y="21550"/>
                  <a:pt x="32747" y="19333"/>
                  <a:pt x="34128" y="17261"/>
                </a:cubicBezTo>
                <a:cubicBezTo>
                  <a:pt x="35162" y="15731"/>
                  <a:pt x="36444" y="14350"/>
                  <a:pt x="37876" y="13119"/>
                </a:cubicBezTo>
                <a:cubicBezTo>
                  <a:pt x="41770" y="9714"/>
                  <a:pt x="46359" y="7445"/>
                  <a:pt x="51141" y="5473"/>
                </a:cubicBezTo>
                <a:cubicBezTo>
                  <a:pt x="53607" y="4486"/>
                  <a:pt x="55974" y="3303"/>
                  <a:pt x="58144" y="1823"/>
                </a:cubicBezTo>
                <a:cubicBezTo>
                  <a:pt x="58538" y="1579"/>
                  <a:pt x="58933" y="1330"/>
                  <a:pt x="59280" y="1034"/>
                </a:cubicBezTo>
                <a:close/>
                <a:moveTo>
                  <a:pt x="60412" y="0"/>
                </a:moveTo>
                <a:cubicBezTo>
                  <a:pt x="59623" y="494"/>
                  <a:pt x="58933" y="1034"/>
                  <a:pt x="58195" y="1480"/>
                </a:cubicBezTo>
                <a:cubicBezTo>
                  <a:pt x="55974" y="2959"/>
                  <a:pt x="53658" y="4092"/>
                  <a:pt x="51192" y="5078"/>
                </a:cubicBezTo>
                <a:cubicBezTo>
                  <a:pt x="46308" y="7051"/>
                  <a:pt x="41672" y="9371"/>
                  <a:pt x="37628" y="12870"/>
                </a:cubicBezTo>
                <a:cubicBezTo>
                  <a:pt x="36444" y="13955"/>
                  <a:pt x="35312" y="15092"/>
                  <a:pt x="34325" y="16374"/>
                </a:cubicBezTo>
                <a:cubicBezTo>
                  <a:pt x="32992" y="18149"/>
                  <a:pt x="32006" y="20122"/>
                  <a:pt x="31315" y="22241"/>
                </a:cubicBezTo>
                <a:cubicBezTo>
                  <a:pt x="30775" y="23969"/>
                  <a:pt x="30230" y="25693"/>
                  <a:pt x="29788" y="27421"/>
                </a:cubicBezTo>
                <a:cubicBezTo>
                  <a:pt x="28605" y="31662"/>
                  <a:pt x="27520" y="35903"/>
                  <a:pt x="26383" y="40145"/>
                </a:cubicBezTo>
                <a:cubicBezTo>
                  <a:pt x="26285" y="40441"/>
                  <a:pt x="26237" y="40685"/>
                  <a:pt x="26139" y="40981"/>
                </a:cubicBezTo>
                <a:lnTo>
                  <a:pt x="26040" y="40981"/>
                </a:lnTo>
                <a:cubicBezTo>
                  <a:pt x="25989" y="40737"/>
                  <a:pt x="25989" y="40539"/>
                  <a:pt x="25941" y="40342"/>
                </a:cubicBezTo>
                <a:cubicBezTo>
                  <a:pt x="25744" y="38910"/>
                  <a:pt x="25594" y="37482"/>
                  <a:pt x="25152" y="36049"/>
                </a:cubicBezTo>
                <a:cubicBezTo>
                  <a:pt x="24856" y="34964"/>
                  <a:pt x="24608" y="33832"/>
                  <a:pt x="24411" y="32747"/>
                </a:cubicBezTo>
                <a:cubicBezTo>
                  <a:pt x="24067" y="31268"/>
                  <a:pt x="23870" y="29788"/>
                  <a:pt x="23523" y="28309"/>
                </a:cubicBezTo>
                <a:cubicBezTo>
                  <a:pt x="22438" y="23819"/>
                  <a:pt x="20418" y="19925"/>
                  <a:pt x="16768" y="16914"/>
                </a:cubicBezTo>
                <a:cubicBezTo>
                  <a:pt x="15782" y="16125"/>
                  <a:pt x="14744" y="15289"/>
                  <a:pt x="13612" y="14646"/>
                </a:cubicBezTo>
                <a:cubicBezTo>
                  <a:pt x="11983" y="13711"/>
                  <a:pt x="10306" y="12922"/>
                  <a:pt x="8680" y="12034"/>
                </a:cubicBezTo>
                <a:cubicBezTo>
                  <a:pt x="6360" y="10850"/>
                  <a:pt x="4092" y="9667"/>
                  <a:pt x="1776" y="8530"/>
                </a:cubicBezTo>
                <a:cubicBezTo>
                  <a:pt x="1381" y="8333"/>
                  <a:pt x="935" y="8136"/>
                  <a:pt x="494" y="7990"/>
                </a:cubicBezTo>
                <a:cubicBezTo>
                  <a:pt x="435" y="7951"/>
                  <a:pt x="361" y="7920"/>
                  <a:pt x="288" y="7920"/>
                </a:cubicBezTo>
                <a:cubicBezTo>
                  <a:pt x="174" y="7920"/>
                  <a:pt x="60" y="7995"/>
                  <a:pt x="0" y="8234"/>
                </a:cubicBezTo>
                <a:lnTo>
                  <a:pt x="442" y="8680"/>
                </a:lnTo>
                <a:cubicBezTo>
                  <a:pt x="1283" y="9371"/>
                  <a:pt x="2119" y="10061"/>
                  <a:pt x="2908" y="10752"/>
                </a:cubicBezTo>
                <a:cubicBezTo>
                  <a:pt x="3303" y="11048"/>
                  <a:pt x="3650" y="11343"/>
                  <a:pt x="4044" y="11639"/>
                </a:cubicBezTo>
                <a:cubicBezTo>
                  <a:pt x="4782" y="12231"/>
                  <a:pt x="5571" y="12823"/>
                  <a:pt x="6313" y="13415"/>
                </a:cubicBezTo>
                <a:cubicBezTo>
                  <a:pt x="7149" y="14054"/>
                  <a:pt x="7939" y="14744"/>
                  <a:pt x="8728" y="15387"/>
                </a:cubicBezTo>
                <a:cubicBezTo>
                  <a:pt x="9963" y="16421"/>
                  <a:pt x="11193" y="17459"/>
                  <a:pt x="12377" y="18492"/>
                </a:cubicBezTo>
                <a:cubicBezTo>
                  <a:pt x="14204" y="20169"/>
                  <a:pt x="15881" y="21996"/>
                  <a:pt x="17459" y="23917"/>
                </a:cubicBezTo>
                <a:cubicBezTo>
                  <a:pt x="18741" y="25448"/>
                  <a:pt x="19972" y="27074"/>
                  <a:pt x="21057" y="28750"/>
                </a:cubicBezTo>
                <a:cubicBezTo>
                  <a:pt x="23622" y="32794"/>
                  <a:pt x="25448" y="37036"/>
                  <a:pt x="25744" y="41869"/>
                </a:cubicBezTo>
                <a:cubicBezTo>
                  <a:pt x="25744" y="42263"/>
                  <a:pt x="25744" y="42658"/>
                  <a:pt x="25693" y="43052"/>
                </a:cubicBezTo>
                <a:cubicBezTo>
                  <a:pt x="25547" y="44090"/>
                  <a:pt x="25350" y="45076"/>
                  <a:pt x="25251" y="46110"/>
                </a:cubicBezTo>
                <a:cubicBezTo>
                  <a:pt x="25054" y="48576"/>
                  <a:pt x="25101" y="51093"/>
                  <a:pt x="25200" y="53559"/>
                </a:cubicBezTo>
                <a:cubicBezTo>
                  <a:pt x="25298" y="55433"/>
                  <a:pt x="25397" y="57354"/>
                  <a:pt x="25547" y="59229"/>
                </a:cubicBezTo>
                <a:cubicBezTo>
                  <a:pt x="25547" y="59477"/>
                  <a:pt x="25646" y="59674"/>
                  <a:pt x="25693" y="59919"/>
                </a:cubicBezTo>
                <a:lnTo>
                  <a:pt x="25843" y="59919"/>
                </a:lnTo>
                <a:cubicBezTo>
                  <a:pt x="25843" y="59773"/>
                  <a:pt x="25890" y="59674"/>
                  <a:pt x="25890" y="59576"/>
                </a:cubicBezTo>
                <a:cubicBezTo>
                  <a:pt x="25791" y="57406"/>
                  <a:pt x="25744" y="55236"/>
                  <a:pt x="25646" y="53113"/>
                </a:cubicBezTo>
                <a:cubicBezTo>
                  <a:pt x="25594" y="51535"/>
                  <a:pt x="25547" y="50008"/>
                  <a:pt x="25496" y="48430"/>
                </a:cubicBezTo>
                <a:cubicBezTo>
                  <a:pt x="25448" y="47195"/>
                  <a:pt x="25646" y="45964"/>
                  <a:pt x="25989" y="44729"/>
                </a:cubicBezTo>
                <a:cubicBezTo>
                  <a:pt x="26928" y="41328"/>
                  <a:pt x="28111" y="38022"/>
                  <a:pt x="29492" y="34767"/>
                </a:cubicBezTo>
                <a:cubicBezTo>
                  <a:pt x="31315" y="30427"/>
                  <a:pt x="33832" y="26533"/>
                  <a:pt x="37135" y="23180"/>
                </a:cubicBezTo>
                <a:cubicBezTo>
                  <a:pt x="38369" y="21945"/>
                  <a:pt x="39652" y="20761"/>
                  <a:pt x="40934" y="19629"/>
                </a:cubicBezTo>
                <a:cubicBezTo>
                  <a:pt x="41770" y="18840"/>
                  <a:pt x="42658" y="18149"/>
                  <a:pt x="43546" y="17407"/>
                </a:cubicBezTo>
                <a:lnTo>
                  <a:pt x="46209" y="15190"/>
                </a:lnTo>
                <a:cubicBezTo>
                  <a:pt x="46998" y="14547"/>
                  <a:pt x="47838" y="13857"/>
                  <a:pt x="48576" y="13119"/>
                </a:cubicBezTo>
                <a:cubicBezTo>
                  <a:pt x="49910" y="11983"/>
                  <a:pt x="51192" y="10850"/>
                  <a:pt x="52423" y="9667"/>
                </a:cubicBezTo>
                <a:cubicBezTo>
                  <a:pt x="54100" y="8037"/>
                  <a:pt x="55729" y="6412"/>
                  <a:pt x="57110" y="4585"/>
                </a:cubicBezTo>
                <a:cubicBezTo>
                  <a:pt x="57998" y="3401"/>
                  <a:pt x="58886" y="2269"/>
                  <a:pt x="59773" y="1085"/>
                </a:cubicBezTo>
                <a:cubicBezTo>
                  <a:pt x="60018" y="738"/>
                  <a:pt x="60215" y="344"/>
                  <a:pt x="6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4"/>
          <p:cNvGrpSpPr/>
          <p:nvPr/>
        </p:nvGrpSpPr>
        <p:grpSpPr>
          <a:xfrm rot="5400000">
            <a:off x="67116" y="2441291"/>
            <a:ext cx="453691" cy="588290"/>
            <a:chOff x="4153450" y="2187950"/>
            <a:chExt cx="1609975" cy="2086875"/>
          </a:xfrm>
        </p:grpSpPr>
        <p:sp>
          <p:nvSpPr>
            <p:cNvPr id="482" name="Google Shape;482;p14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4"/>
          <p:cNvSpPr/>
          <p:nvPr/>
        </p:nvSpPr>
        <p:spPr>
          <a:xfrm rot="-5400000">
            <a:off x="7952956" y="-421753"/>
            <a:ext cx="778972" cy="1622482"/>
          </a:xfrm>
          <a:custGeom>
            <a:avLst/>
            <a:gdLst/>
            <a:ahLst/>
            <a:cxnLst/>
            <a:rect l="l" t="t" r="r" b="b"/>
            <a:pathLst>
              <a:path w="40205" h="83741" extrusionOk="0">
                <a:moveTo>
                  <a:pt x="33992" y="1"/>
                </a:moveTo>
                <a:cubicBezTo>
                  <a:pt x="31125" y="1"/>
                  <a:pt x="28582" y="1805"/>
                  <a:pt x="27208" y="5180"/>
                </a:cubicBezTo>
                <a:cubicBezTo>
                  <a:pt x="27060" y="5424"/>
                  <a:pt x="26963" y="5665"/>
                  <a:pt x="26917" y="5909"/>
                </a:cubicBezTo>
                <a:cubicBezTo>
                  <a:pt x="26141" y="8283"/>
                  <a:pt x="26090" y="10708"/>
                  <a:pt x="26238" y="13183"/>
                </a:cubicBezTo>
                <a:cubicBezTo>
                  <a:pt x="26478" y="16527"/>
                  <a:pt x="26575" y="19876"/>
                  <a:pt x="26044" y="23220"/>
                </a:cubicBezTo>
                <a:cubicBezTo>
                  <a:pt x="24538" y="32822"/>
                  <a:pt x="20174" y="40825"/>
                  <a:pt x="12706" y="47129"/>
                </a:cubicBezTo>
                <a:cubicBezTo>
                  <a:pt x="10816" y="48778"/>
                  <a:pt x="8826" y="50280"/>
                  <a:pt x="6840" y="51882"/>
                </a:cubicBezTo>
                <a:cubicBezTo>
                  <a:pt x="3833" y="54256"/>
                  <a:pt x="1940" y="57313"/>
                  <a:pt x="1117" y="61096"/>
                </a:cubicBezTo>
                <a:cubicBezTo>
                  <a:pt x="97" y="65507"/>
                  <a:pt x="0" y="69968"/>
                  <a:pt x="535" y="74430"/>
                </a:cubicBezTo>
                <a:cubicBezTo>
                  <a:pt x="970" y="77728"/>
                  <a:pt x="1746" y="80882"/>
                  <a:pt x="3492" y="83741"/>
                </a:cubicBezTo>
                <a:lnTo>
                  <a:pt x="40204" y="83741"/>
                </a:lnTo>
                <a:lnTo>
                  <a:pt x="40204" y="2708"/>
                </a:lnTo>
                <a:cubicBezTo>
                  <a:pt x="39766" y="2367"/>
                  <a:pt x="39378" y="2030"/>
                  <a:pt x="38893" y="1688"/>
                </a:cubicBezTo>
                <a:cubicBezTo>
                  <a:pt x="37255" y="550"/>
                  <a:pt x="35574" y="1"/>
                  <a:pt x="339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4"/>
          <p:cNvGrpSpPr/>
          <p:nvPr/>
        </p:nvGrpSpPr>
        <p:grpSpPr>
          <a:xfrm>
            <a:off x="8556766" y="123526"/>
            <a:ext cx="434560" cy="531914"/>
            <a:chOff x="2229900" y="1049875"/>
            <a:chExt cx="958025" cy="1172650"/>
          </a:xfrm>
        </p:grpSpPr>
        <p:sp>
          <p:nvSpPr>
            <p:cNvPr id="488" name="Google Shape;488;p14"/>
            <p:cNvSpPr/>
            <p:nvPr/>
          </p:nvSpPr>
          <p:spPr>
            <a:xfrm>
              <a:off x="2705825" y="1959600"/>
              <a:ext cx="149950" cy="151225"/>
            </a:xfrm>
            <a:custGeom>
              <a:avLst/>
              <a:gdLst/>
              <a:ahLst/>
              <a:cxnLst/>
              <a:rect l="l" t="t" r="r" b="b"/>
              <a:pathLst>
                <a:path w="5998" h="6049" extrusionOk="0">
                  <a:moveTo>
                    <a:pt x="2923" y="1"/>
                  </a:moveTo>
                  <a:cubicBezTo>
                    <a:pt x="1190" y="1"/>
                    <a:pt x="0" y="1190"/>
                    <a:pt x="0" y="2975"/>
                  </a:cubicBezTo>
                  <a:cubicBezTo>
                    <a:pt x="0" y="4760"/>
                    <a:pt x="1535" y="6049"/>
                    <a:pt x="3669" y="6049"/>
                  </a:cubicBezTo>
                  <a:cubicBezTo>
                    <a:pt x="4958" y="6049"/>
                    <a:pt x="5997" y="4859"/>
                    <a:pt x="5950" y="3471"/>
                  </a:cubicBezTo>
                  <a:cubicBezTo>
                    <a:pt x="5898" y="1389"/>
                    <a:pt x="4661" y="1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037975" y="1223400"/>
              <a:ext cx="145000" cy="148775"/>
            </a:xfrm>
            <a:custGeom>
              <a:avLst/>
              <a:gdLst/>
              <a:ahLst/>
              <a:cxnLst/>
              <a:rect l="l" t="t" r="r" b="b"/>
              <a:pathLst>
                <a:path w="5800" h="5951" extrusionOk="0">
                  <a:moveTo>
                    <a:pt x="2924" y="0"/>
                  </a:moveTo>
                  <a:cubicBezTo>
                    <a:pt x="1139" y="0"/>
                    <a:pt x="1" y="1190"/>
                    <a:pt x="1" y="3023"/>
                  </a:cubicBezTo>
                  <a:cubicBezTo>
                    <a:pt x="1" y="4773"/>
                    <a:pt x="1336" y="5951"/>
                    <a:pt x="3351" y="5951"/>
                  </a:cubicBezTo>
                  <a:cubicBezTo>
                    <a:pt x="3391" y="5951"/>
                    <a:pt x="3431" y="5950"/>
                    <a:pt x="3471" y="5950"/>
                  </a:cubicBezTo>
                  <a:cubicBezTo>
                    <a:pt x="4859" y="5950"/>
                    <a:pt x="5752" y="4906"/>
                    <a:pt x="5799" y="3272"/>
                  </a:cubicBezTo>
                  <a:cubicBezTo>
                    <a:pt x="5799" y="1337"/>
                    <a:pt x="4610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478950" y="2074825"/>
              <a:ext cx="146275" cy="147700"/>
            </a:xfrm>
            <a:custGeom>
              <a:avLst/>
              <a:gdLst/>
              <a:ahLst/>
              <a:cxnLst/>
              <a:rect l="l" t="t" r="r" b="b"/>
              <a:pathLst>
                <a:path w="5851" h="5908" extrusionOk="0">
                  <a:moveTo>
                    <a:pt x="2876" y="0"/>
                  </a:moveTo>
                  <a:cubicBezTo>
                    <a:pt x="1242" y="0"/>
                    <a:pt x="1" y="992"/>
                    <a:pt x="1" y="2431"/>
                  </a:cubicBezTo>
                  <a:cubicBezTo>
                    <a:pt x="1" y="4264"/>
                    <a:pt x="1143" y="5850"/>
                    <a:pt x="2579" y="5902"/>
                  </a:cubicBezTo>
                  <a:cubicBezTo>
                    <a:pt x="2652" y="5906"/>
                    <a:pt x="2724" y="5907"/>
                    <a:pt x="2795" y="5907"/>
                  </a:cubicBezTo>
                  <a:cubicBezTo>
                    <a:pt x="4561" y="5907"/>
                    <a:pt x="5754" y="4736"/>
                    <a:pt x="5803" y="2876"/>
                  </a:cubicBezTo>
                  <a:cubicBezTo>
                    <a:pt x="5851" y="1091"/>
                    <a:pt x="4812" y="99"/>
                    <a:pt x="2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355050" y="1784750"/>
              <a:ext cx="143775" cy="147650"/>
            </a:xfrm>
            <a:custGeom>
              <a:avLst/>
              <a:gdLst/>
              <a:ahLst/>
              <a:cxnLst/>
              <a:rect l="l" t="t" r="r" b="b"/>
              <a:pathLst>
                <a:path w="5751" h="5906" extrusionOk="0">
                  <a:moveTo>
                    <a:pt x="2772" y="1"/>
                  </a:moveTo>
                  <a:cubicBezTo>
                    <a:pt x="1189" y="1"/>
                    <a:pt x="0" y="1075"/>
                    <a:pt x="51" y="2434"/>
                  </a:cubicBezTo>
                  <a:cubicBezTo>
                    <a:pt x="51" y="4615"/>
                    <a:pt x="991" y="5904"/>
                    <a:pt x="2629" y="5904"/>
                  </a:cubicBezTo>
                  <a:cubicBezTo>
                    <a:pt x="2664" y="5905"/>
                    <a:pt x="2699" y="5905"/>
                    <a:pt x="2733" y="5905"/>
                  </a:cubicBezTo>
                  <a:cubicBezTo>
                    <a:pt x="4558" y="5905"/>
                    <a:pt x="5750" y="4679"/>
                    <a:pt x="5750" y="2830"/>
                  </a:cubicBezTo>
                  <a:cubicBezTo>
                    <a:pt x="5750" y="1244"/>
                    <a:pt x="4560" y="54"/>
                    <a:pt x="2875" y="2"/>
                  </a:cubicBezTo>
                  <a:cubicBezTo>
                    <a:pt x="2840" y="1"/>
                    <a:pt x="2806" y="1"/>
                    <a:pt x="2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040750" y="1806325"/>
              <a:ext cx="147175" cy="151800"/>
            </a:xfrm>
            <a:custGeom>
              <a:avLst/>
              <a:gdLst/>
              <a:ahLst/>
              <a:cxnLst/>
              <a:rect l="l" t="t" r="r" b="b"/>
              <a:pathLst>
                <a:path w="5887" h="6072" extrusionOk="0">
                  <a:moveTo>
                    <a:pt x="2481" y="1"/>
                  </a:moveTo>
                  <a:cubicBezTo>
                    <a:pt x="1214" y="1"/>
                    <a:pt x="123" y="961"/>
                    <a:pt x="88" y="2463"/>
                  </a:cubicBezTo>
                  <a:cubicBezTo>
                    <a:pt x="0" y="4266"/>
                    <a:pt x="2059" y="6071"/>
                    <a:pt x="3910" y="6071"/>
                  </a:cubicBezTo>
                  <a:cubicBezTo>
                    <a:pt x="4144" y="6071"/>
                    <a:pt x="4375" y="6042"/>
                    <a:pt x="4598" y="5981"/>
                  </a:cubicBezTo>
                  <a:cubicBezTo>
                    <a:pt x="5641" y="5683"/>
                    <a:pt x="5887" y="4942"/>
                    <a:pt x="5887" y="4248"/>
                  </a:cubicBezTo>
                  <a:cubicBezTo>
                    <a:pt x="5887" y="2661"/>
                    <a:pt x="4994" y="1075"/>
                    <a:pt x="3856" y="381"/>
                  </a:cubicBezTo>
                  <a:cubicBezTo>
                    <a:pt x="3402" y="121"/>
                    <a:pt x="2930" y="1"/>
                    <a:pt x="2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703350" y="1374600"/>
              <a:ext cx="168575" cy="150475"/>
            </a:xfrm>
            <a:custGeom>
              <a:avLst/>
              <a:gdLst/>
              <a:ahLst/>
              <a:cxnLst/>
              <a:rect l="l" t="t" r="r" b="b"/>
              <a:pathLst>
                <a:path w="6743" h="6019" extrusionOk="0">
                  <a:moveTo>
                    <a:pt x="2777" y="1"/>
                  </a:moveTo>
                  <a:cubicBezTo>
                    <a:pt x="1388" y="1"/>
                    <a:pt x="496" y="742"/>
                    <a:pt x="246" y="2083"/>
                  </a:cubicBezTo>
                  <a:cubicBezTo>
                    <a:pt x="0" y="3372"/>
                    <a:pt x="544" y="4312"/>
                    <a:pt x="1488" y="5057"/>
                  </a:cubicBezTo>
                  <a:cubicBezTo>
                    <a:pt x="2255" y="5605"/>
                    <a:pt x="3079" y="6019"/>
                    <a:pt x="3976" y="6019"/>
                  </a:cubicBezTo>
                  <a:cubicBezTo>
                    <a:pt x="4294" y="6019"/>
                    <a:pt x="4621" y="5967"/>
                    <a:pt x="4958" y="5851"/>
                  </a:cubicBezTo>
                  <a:cubicBezTo>
                    <a:pt x="5303" y="5700"/>
                    <a:pt x="5652" y="5402"/>
                    <a:pt x="5799" y="5057"/>
                  </a:cubicBezTo>
                  <a:cubicBezTo>
                    <a:pt x="6743" y="3273"/>
                    <a:pt x="4807" y="48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596750" y="1049875"/>
              <a:ext cx="130125" cy="142575"/>
            </a:xfrm>
            <a:custGeom>
              <a:avLst/>
              <a:gdLst/>
              <a:ahLst/>
              <a:cxnLst/>
              <a:rect l="l" t="t" r="r" b="b"/>
              <a:pathLst>
                <a:path w="5205" h="5703" extrusionOk="0">
                  <a:moveTo>
                    <a:pt x="2380" y="1"/>
                  </a:moveTo>
                  <a:cubicBezTo>
                    <a:pt x="941" y="1"/>
                    <a:pt x="48" y="794"/>
                    <a:pt x="48" y="2182"/>
                  </a:cubicBezTo>
                  <a:cubicBezTo>
                    <a:pt x="1" y="4114"/>
                    <a:pt x="1587" y="5700"/>
                    <a:pt x="3618" y="5700"/>
                  </a:cubicBezTo>
                  <a:cubicBezTo>
                    <a:pt x="3652" y="5702"/>
                    <a:pt x="3685" y="5703"/>
                    <a:pt x="3717" y="5703"/>
                  </a:cubicBezTo>
                  <a:cubicBezTo>
                    <a:pt x="4695" y="5703"/>
                    <a:pt x="5204" y="4956"/>
                    <a:pt x="5204" y="3471"/>
                  </a:cubicBezTo>
                  <a:cubicBezTo>
                    <a:pt x="5204" y="1389"/>
                    <a:pt x="4165" y="48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448225" y="1539400"/>
              <a:ext cx="146075" cy="143975"/>
            </a:xfrm>
            <a:custGeom>
              <a:avLst/>
              <a:gdLst/>
              <a:ahLst/>
              <a:cxnLst/>
              <a:rect l="l" t="t" r="r" b="b"/>
              <a:pathLst>
                <a:path w="5843" h="5759" extrusionOk="0">
                  <a:moveTo>
                    <a:pt x="2769" y="0"/>
                  </a:moveTo>
                  <a:cubicBezTo>
                    <a:pt x="1282" y="0"/>
                    <a:pt x="389" y="746"/>
                    <a:pt x="238" y="1983"/>
                  </a:cubicBezTo>
                  <a:cubicBezTo>
                    <a:pt x="0" y="3570"/>
                    <a:pt x="1990" y="5758"/>
                    <a:pt x="3604" y="5758"/>
                  </a:cubicBezTo>
                  <a:cubicBezTo>
                    <a:pt x="3656" y="5758"/>
                    <a:pt x="3709" y="5756"/>
                    <a:pt x="3760" y="5751"/>
                  </a:cubicBezTo>
                  <a:cubicBezTo>
                    <a:pt x="4205" y="5704"/>
                    <a:pt x="4700" y="5505"/>
                    <a:pt x="4950" y="5156"/>
                  </a:cubicBezTo>
                  <a:cubicBezTo>
                    <a:pt x="5843" y="4018"/>
                    <a:pt x="5494" y="2729"/>
                    <a:pt x="4998" y="1539"/>
                  </a:cubicBezTo>
                  <a:cubicBezTo>
                    <a:pt x="4601" y="448"/>
                    <a:pt x="3709" y="52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229900" y="1307375"/>
              <a:ext cx="95400" cy="141625"/>
            </a:xfrm>
            <a:custGeom>
              <a:avLst/>
              <a:gdLst/>
              <a:ahLst/>
              <a:cxnLst/>
              <a:rect l="l" t="t" r="r" b="b"/>
              <a:pathLst>
                <a:path w="3816" h="5665" extrusionOk="0">
                  <a:moveTo>
                    <a:pt x="1943" y="1"/>
                  </a:moveTo>
                  <a:cubicBezTo>
                    <a:pt x="1026" y="1"/>
                    <a:pt x="381" y="534"/>
                    <a:pt x="198" y="1448"/>
                  </a:cubicBezTo>
                  <a:cubicBezTo>
                    <a:pt x="48" y="2341"/>
                    <a:pt x="0" y="3332"/>
                    <a:pt x="147" y="4276"/>
                  </a:cubicBezTo>
                  <a:cubicBezTo>
                    <a:pt x="246" y="5168"/>
                    <a:pt x="940" y="5664"/>
                    <a:pt x="1884" y="5664"/>
                  </a:cubicBezTo>
                  <a:cubicBezTo>
                    <a:pt x="2876" y="5613"/>
                    <a:pt x="3470" y="5018"/>
                    <a:pt x="3669" y="4078"/>
                  </a:cubicBezTo>
                  <a:cubicBezTo>
                    <a:pt x="3768" y="3681"/>
                    <a:pt x="3768" y="3233"/>
                    <a:pt x="3816" y="2987"/>
                  </a:cubicBezTo>
                  <a:cubicBezTo>
                    <a:pt x="3768" y="2491"/>
                    <a:pt x="3768" y="2095"/>
                    <a:pt x="3716" y="1746"/>
                  </a:cubicBezTo>
                  <a:cubicBezTo>
                    <a:pt x="3570" y="853"/>
                    <a:pt x="3221" y="112"/>
                    <a:pt x="2181" y="13"/>
                  </a:cubicBezTo>
                  <a:cubicBezTo>
                    <a:pt x="2100" y="5"/>
                    <a:pt x="2020" y="1"/>
                    <a:pt x="1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2853275" y="1638150"/>
              <a:ext cx="102900" cy="140550"/>
            </a:xfrm>
            <a:custGeom>
              <a:avLst/>
              <a:gdLst/>
              <a:ahLst/>
              <a:cxnLst/>
              <a:rect l="l" t="t" r="r" b="b"/>
              <a:pathLst>
                <a:path w="4116" h="5622" extrusionOk="0">
                  <a:moveTo>
                    <a:pt x="2155" y="1"/>
                  </a:moveTo>
                  <a:cubicBezTo>
                    <a:pt x="982" y="1"/>
                    <a:pt x="287" y="895"/>
                    <a:pt x="151" y="2646"/>
                  </a:cubicBezTo>
                  <a:cubicBezTo>
                    <a:pt x="0" y="4379"/>
                    <a:pt x="694" y="5521"/>
                    <a:pt x="1983" y="5620"/>
                  </a:cubicBezTo>
                  <a:cubicBezTo>
                    <a:pt x="2011" y="5621"/>
                    <a:pt x="2039" y="5622"/>
                    <a:pt x="2067" y="5622"/>
                  </a:cubicBezTo>
                  <a:cubicBezTo>
                    <a:pt x="3357" y="5622"/>
                    <a:pt x="4116" y="4539"/>
                    <a:pt x="4065" y="2745"/>
                  </a:cubicBezTo>
                  <a:cubicBezTo>
                    <a:pt x="4018" y="1059"/>
                    <a:pt x="3470" y="167"/>
                    <a:pt x="2431" y="16"/>
                  </a:cubicBezTo>
                  <a:cubicBezTo>
                    <a:pt x="2336" y="6"/>
                    <a:pt x="2244" y="1"/>
                    <a:pt x="2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4"/>
          <p:cNvSpPr/>
          <p:nvPr/>
        </p:nvSpPr>
        <p:spPr>
          <a:xfrm rot="10800000">
            <a:off x="-20108" y="0"/>
            <a:ext cx="1502567" cy="504321"/>
          </a:xfrm>
          <a:custGeom>
            <a:avLst/>
            <a:gdLst/>
            <a:ahLst/>
            <a:cxnLst/>
            <a:rect l="l" t="t" r="r" b="b"/>
            <a:pathLst>
              <a:path w="43258" h="14517" extrusionOk="0">
                <a:moveTo>
                  <a:pt x="22145" y="0"/>
                </a:moveTo>
                <a:cubicBezTo>
                  <a:pt x="21060" y="0"/>
                  <a:pt x="19965" y="85"/>
                  <a:pt x="18867" y="259"/>
                </a:cubicBezTo>
                <a:cubicBezTo>
                  <a:pt x="12853" y="1229"/>
                  <a:pt x="7810" y="3899"/>
                  <a:pt x="3880" y="8554"/>
                </a:cubicBezTo>
                <a:cubicBezTo>
                  <a:pt x="2328" y="10346"/>
                  <a:pt x="1118" y="12434"/>
                  <a:pt x="0" y="14517"/>
                </a:cubicBezTo>
                <a:lnTo>
                  <a:pt x="43258" y="14517"/>
                </a:lnTo>
                <a:cubicBezTo>
                  <a:pt x="42967" y="13888"/>
                  <a:pt x="42726" y="13256"/>
                  <a:pt x="42385" y="12628"/>
                </a:cubicBezTo>
                <a:cubicBezTo>
                  <a:pt x="38598" y="5227"/>
                  <a:pt x="30688" y="0"/>
                  <a:pt x="221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4"/>
          <p:cNvGrpSpPr/>
          <p:nvPr/>
        </p:nvGrpSpPr>
        <p:grpSpPr>
          <a:xfrm>
            <a:off x="342031" y="104"/>
            <a:ext cx="1651564" cy="779016"/>
            <a:chOff x="2772675" y="3209200"/>
            <a:chExt cx="2642925" cy="1246625"/>
          </a:xfrm>
        </p:grpSpPr>
        <p:sp>
          <p:nvSpPr>
            <p:cNvPr id="500" name="Google Shape;500;p14"/>
            <p:cNvSpPr/>
            <p:nvPr/>
          </p:nvSpPr>
          <p:spPr>
            <a:xfrm>
              <a:off x="2772675" y="3209200"/>
              <a:ext cx="2642925" cy="1246625"/>
            </a:xfrm>
            <a:custGeom>
              <a:avLst/>
              <a:gdLst/>
              <a:ahLst/>
              <a:cxnLst/>
              <a:rect l="l" t="t" r="r" b="b"/>
              <a:pathLst>
                <a:path w="105717" h="49865" extrusionOk="0">
                  <a:moveTo>
                    <a:pt x="48399" y="99"/>
                  </a:moveTo>
                  <a:cubicBezTo>
                    <a:pt x="48399" y="2386"/>
                    <a:pt x="51525" y="4484"/>
                    <a:pt x="54597" y="4484"/>
                  </a:cubicBezTo>
                  <a:cubicBezTo>
                    <a:pt x="54634" y="4484"/>
                    <a:pt x="54671" y="4484"/>
                    <a:pt x="54707" y="4483"/>
                  </a:cubicBezTo>
                  <a:cubicBezTo>
                    <a:pt x="57219" y="4483"/>
                    <a:pt x="59388" y="2563"/>
                    <a:pt x="59289" y="245"/>
                  </a:cubicBezTo>
                  <a:lnTo>
                    <a:pt x="59289" y="245"/>
                  </a:lnTo>
                  <a:cubicBezTo>
                    <a:pt x="58516" y="2480"/>
                    <a:pt x="57193" y="4122"/>
                    <a:pt x="54815" y="4122"/>
                  </a:cubicBezTo>
                  <a:cubicBezTo>
                    <a:pt x="54622" y="4122"/>
                    <a:pt x="54422" y="4111"/>
                    <a:pt x="54215" y="4089"/>
                  </a:cubicBezTo>
                  <a:cubicBezTo>
                    <a:pt x="51750" y="3844"/>
                    <a:pt x="49582" y="2859"/>
                    <a:pt x="48399" y="99"/>
                  </a:cubicBezTo>
                  <a:close/>
                  <a:moveTo>
                    <a:pt x="64860" y="0"/>
                  </a:moveTo>
                  <a:cubicBezTo>
                    <a:pt x="64565" y="343"/>
                    <a:pt x="64466" y="442"/>
                    <a:pt x="64415" y="540"/>
                  </a:cubicBezTo>
                  <a:cubicBezTo>
                    <a:pt x="63283" y="2216"/>
                    <a:pt x="62246" y="3943"/>
                    <a:pt x="61063" y="5520"/>
                  </a:cubicBezTo>
                  <a:cubicBezTo>
                    <a:pt x="60030" y="6900"/>
                    <a:pt x="58599" y="7590"/>
                    <a:pt x="56825" y="7590"/>
                  </a:cubicBezTo>
                  <a:cubicBezTo>
                    <a:pt x="56700" y="7593"/>
                    <a:pt x="56575" y="7595"/>
                    <a:pt x="56451" y="7595"/>
                  </a:cubicBezTo>
                  <a:cubicBezTo>
                    <a:pt x="53010" y="7595"/>
                    <a:pt x="49972" y="6289"/>
                    <a:pt x="47117" y="4436"/>
                  </a:cubicBezTo>
                  <a:cubicBezTo>
                    <a:pt x="45639" y="3450"/>
                    <a:pt x="44259" y="2267"/>
                    <a:pt x="43766" y="442"/>
                  </a:cubicBezTo>
                  <a:cubicBezTo>
                    <a:pt x="43766" y="394"/>
                    <a:pt x="43616" y="343"/>
                    <a:pt x="43419" y="296"/>
                  </a:cubicBezTo>
                  <a:lnTo>
                    <a:pt x="43419" y="296"/>
                  </a:lnTo>
                  <a:cubicBezTo>
                    <a:pt x="43569" y="1774"/>
                    <a:pt x="44405" y="2760"/>
                    <a:pt x="45391" y="3596"/>
                  </a:cubicBezTo>
                  <a:cubicBezTo>
                    <a:pt x="47855" y="5717"/>
                    <a:pt x="50713" y="7145"/>
                    <a:pt x="53919" y="7787"/>
                  </a:cubicBezTo>
                  <a:cubicBezTo>
                    <a:pt x="54855" y="7974"/>
                    <a:pt x="55827" y="8143"/>
                    <a:pt x="56767" y="8143"/>
                  </a:cubicBezTo>
                  <a:cubicBezTo>
                    <a:pt x="58053" y="8143"/>
                    <a:pt x="59280" y="7826"/>
                    <a:pt x="60275" y="6801"/>
                  </a:cubicBezTo>
                  <a:cubicBezTo>
                    <a:pt x="61950" y="5075"/>
                    <a:pt x="63232" y="2957"/>
                    <a:pt x="64663" y="986"/>
                  </a:cubicBezTo>
                  <a:cubicBezTo>
                    <a:pt x="64809" y="836"/>
                    <a:pt x="64762" y="540"/>
                    <a:pt x="64860" y="0"/>
                  </a:cubicBezTo>
                  <a:close/>
                  <a:moveTo>
                    <a:pt x="39232" y="99"/>
                  </a:moveTo>
                  <a:cubicBezTo>
                    <a:pt x="39232" y="540"/>
                    <a:pt x="39181" y="690"/>
                    <a:pt x="39181" y="836"/>
                  </a:cubicBezTo>
                  <a:cubicBezTo>
                    <a:pt x="39922" y="3844"/>
                    <a:pt x="41400" y="6455"/>
                    <a:pt x="43912" y="8327"/>
                  </a:cubicBezTo>
                  <a:cubicBezTo>
                    <a:pt x="47883" y="11328"/>
                    <a:pt x="52399" y="12299"/>
                    <a:pt x="57114" y="12299"/>
                  </a:cubicBezTo>
                  <a:cubicBezTo>
                    <a:pt x="57899" y="12299"/>
                    <a:pt x="58691" y="12272"/>
                    <a:pt x="59486" y="12223"/>
                  </a:cubicBezTo>
                  <a:cubicBezTo>
                    <a:pt x="62002" y="12073"/>
                    <a:pt x="64072" y="10792"/>
                    <a:pt x="65550" y="8722"/>
                  </a:cubicBezTo>
                  <a:cubicBezTo>
                    <a:pt x="67175" y="6455"/>
                    <a:pt x="68310" y="4041"/>
                    <a:pt x="68902" y="1380"/>
                  </a:cubicBezTo>
                  <a:cubicBezTo>
                    <a:pt x="69000" y="1033"/>
                    <a:pt x="69000" y="639"/>
                    <a:pt x="69048" y="296"/>
                  </a:cubicBezTo>
                  <a:lnTo>
                    <a:pt x="69048" y="296"/>
                  </a:lnTo>
                  <a:cubicBezTo>
                    <a:pt x="68653" y="690"/>
                    <a:pt x="68555" y="1084"/>
                    <a:pt x="68456" y="1427"/>
                  </a:cubicBezTo>
                  <a:cubicBezTo>
                    <a:pt x="67865" y="4089"/>
                    <a:pt x="66682" y="6506"/>
                    <a:pt x="65057" y="8674"/>
                  </a:cubicBezTo>
                  <a:cubicBezTo>
                    <a:pt x="63922" y="10200"/>
                    <a:pt x="62443" y="11284"/>
                    <a:pt x="60472" y="11631"/>
                  </a:cubicBezTo>
                  <a:cubicBezTo>
                    <a:pt x="59268" y="11827"/>
                    <a:pt x="58070" y="11922"/>
                    <a:pt x="56883" y="11922"/>
                  </a:cubicBezTo>
                  <a:cubicBezTo>
                    <a:pt x="53599" y="11922"/>
                    <a:pt x="50390" y="11195"/>
                    <a:pt x="47315" y="9857"/>
                  </a:cubicBezTo>
                  <a:cubicBezTo>
                    <a:pt x="43273" y="8083"/>
                    <a:pt x="40612" y="5126"/>
                    <a:pt x="39626" y="789"/>
                  </a:cubicBezTo>
                  <a:cubicBezTo>
                    <a:pt x="39575" y="591"/>
                    <a:pt x="39476" y="493"/>
                    <a:pt x="39232" y="99"/>
                  </a:cubicBezTo>
                  <a:close/>
                  <a:moveTo>
                    <a:pt x="33661" y="245"/>
                  </a:moveTo>
                  <a:cubicBezTo>
                    <a:pt x="33463" y="540"/>
                    <a:pt x="33515" y="737"/>
                    <a:pt x="33562" y="935"/>
                  </a:cubicBezTo>
                  <a:cubicBezTo>
                    <a:pt x="35139" y="6111"/>
                    <a:pt x="38049" y="10102"/>
                    <a:pt x="43419" y="11580"/>
                  </a:cubicBezTo>
                  <a:cubicBezTo>
                    <a:pt x="47413" y="12716"/>
                    <a:pt x="51502" y="13354"/>
                    <a:pt x="55595" y="14096"/>
                  </a:cubicBezTo>
                  <a:cubicBezTo>
                    <a:pt x="56416" y="14244"/>
                    <a:pt x="57220" y="14317"/>
                    <a:pt x="58005" y="14317"/>
                  </a:cubicBezTo>
                  <a:cubicBezTo>
                    <a:pt x="61129" y="14317"/>
                    <a:pt x="63964" y="13167"/>
                    <a:pt x="66485" y="11040"/>
                  </a:cubicBezTo>
                  <a:cubicBezTo>
                    <a:pt x="69789" y="8229"/>
                    <a:pt x="71957" y="4582"/>
                    <a:pt x="73582" y="639"/>
                  </a:cubicBezTo>
                  <a:cubicBezTo>
                    <a:pt x="73633" y="540"/>
                    <a:pt x="73582" y="442"/>
                    <a:pt x="73535" y="343"/>
                  </a:cubicBezTo>
                  <a:cubicBezTo>
                    <a:pt x="73436" y="343"/>
                    <a:pt x="73337" y="343"/>
                    <a:pt x="73337" y="394"/>
                  </a:cubicBezTo>
                  <a:cubicBezTo>
                    <a:pt x="73140" y="690"/>
                    <a:pt x="72990" y="986"/>
                    <a:pt x="72892" y="1281"/>
                  </a:cubicBezTo>
                  <a:cubicBezTo>
                    <a:pt x="71366" y="4680"/>
                    <a:pt x="69442" y="7787"/>
                    <a:pt x="66682" y="10299"/>
                  </a:cubicBezTo>
                  <a:cubicBezTo>
                    <a:pt x="64391" y="12371"/>
                    <a:pt x="61784" y="13811"/>
                    <a:pt x="58758" y="13811"/>
                  </a:cubicBezTo>
                  <a:cubicBezTo>
                    <a:pt x="58400" y="13811"/>
                    <a:pt x="58035" y="13791"/>
                    <a:pt x="57665" y="13749"/>
                  </a:cubicBezTo>
                  <a:cubicBezTo>
                    <a:pt x="53623" y="13354"/>
                    <a:pt x="49582" y="12617"/>
                    <a:pt x="45588" y="11829"/>
                  </a:cubicBezTo>
                  <a:cubicBezTo>
                    <a:pt x="39527" y="10646"/>
                    <a:pt x="35731" y="6801"/>
                    <a:pt x="34008" y="935"/>
                  </a:cubicBezTo>
                  <a:cubicBezTo>
                    <a:pt x="33909" y="690"/>
                    <a:pt x="33759" y="493"/>
                    <a:pt x="33661" y="245"/>
                  </a:cubicBezTo>
                  <a:close/>
                  <a:moveTo>
                    <a:pt x="29816" y="245"/>
                  </a:moveTo>
                  <a:cubicBezTo>
                    <a:pt x="29718" y="296"/>
                    <a:pt x="29670" y="343"/>
                    <a:pt x="29572" y="343"/>
                  </a:cubicBezTo>
                  <a:cubicBezTo>
                    <a:pt x="29718" y="690"/>
                    <a:pt x="29769" y="1084"/>
                    <a:pt x="29966" y="1427"/>
                  </a:cubicBezTo>
                  <a:cubicBezTo>
                    <a:pt x="31393" y="3990"/>
                    <a:pt x="32773" y="6553"/>
                    <a:pt x="34252" y="9116"/>
                  </a:cubicBezTo>
                  <a:cubicBezTo>
                    <a:pt x="35632" y="11533"/>
                    <a:pt x="37603" y="13354"/>
                    <a:pt x="40068" y="14636"/>
                  </a:cubicBezTo>
                  <a:cubicBezTo>
                    <a:pt x="44653" y="16903"/>
                    <a:pt x="49385" y="18827"/>
                    <a:pt x="54459" y="19564"/>
                  </a:cubicBezTo>
                  <a:cubicBezTo>
                    <a:pt x="55364" y="19696"/>
                    <a:pt x="56263" y="19770"/>
                    <a:pt x="57150" y="19770"/>
                  </a:cubicBezTo>
                  <a:cubicBezTo>
                    <a:pt x="59933" y="19770"/>
                    <a:pt x="62590" y="19044"/>
                    <a:pt x="64908" y="17100"/>
                  </a:cubicBezTo>
                  <a:cubicBezTo>
                    <a:pt x="66142" y="16067"/>
                    <a:pt x="67325" y="15030"/>
                    <a:pt x="68456" y="13847"/>
                  </a:cubicBezTo>
                  <a:cubicBezTo>
                    <a:pt x="72253" y="10054"/>
                    <a:pt x="74666" y="5272"/>
                    <a:pt x="77379" y="690"/>
                  </a:cubicBezTo>
                  <a:cubicBezTo>
                    <a:pt x="77426" y="591"/>
                    <a:pt x="77379" y="394"/>
                    <a:pt x="77426" y="245"/>
                  </a:cubicBezTo>
                  <a:lnTo>
                    <a:pt x="77426" y="245"/>
                  </a:lnTo>
                  <a:cubicBezTo>
                    <a:pt x="75849" y="2512"/>
                    <a:pt x="74520" y="4779"/>
                    <a:pt x="73140" y="7097"/>
                  </a:cubicBezTo>
                  <a:cubicBezTo>
                    <a:pt x="71118" y="10350"/>
                    <a:pt x="68752" y="13256"/>
                    <a:pt x="65893" y="15819"/>
                  </a:cubicBezTo>
                  <a:cubicBezTo>
                    <a:pt x="63173" y="18243"/>
                    <a:pt x="60142" y="19369"/>
                    <a:pt x="56822" y="19369"/>
                  </a:cubicBezTo>
                  <a:cubicBezTo>
                    <a:pt x="55753" y="19369"/>
                    <a:pt x="54653" y="19252"/>
                    <a:pt x="53525" y="19024"/>
                  </a:cubicBezTo>
                  <a:cubicBezTo>
                    <a:pt x="49187" y="18137"/>
                    <a:pt x="45047" y="16560"/>
                    <a:pt x="41053" y="14687"/>
                  </a:cubicBezTo>
                  <a:cubicBezTo>
                    <a:pt x="38640" y="13504"/>
                    <a:pt x="36472" y="11927"/>
                    <a:pt x="35092" y="9609"/>
                  </a:cubicBezTo>
                  <a:cubicBezTo>
                    <a:pt x="33318" y="6703"/>
                    <a:pt x="31788" y="3695"/>
                    <a:pt x="30112" y="789"/>
                  </a:cubicBezTo>
                  <a:cubicBezTo>
                    <a:pt x="30013" y="591"/>
                    <a:pt x="29915" y="442"/>
                    <a:pt x="29816" y="245"/>
                  </a:cubicBezTo>
                  <a:close/>
                  <a:moveTo>
                    <a:pt x="25183" y="296"/>
                  </a:moveTo>
                  <a:cubicBezTo>
                    <a:pt x="25085" y="343"/>
                    <a:pt x="24939" y="343"/>
                    <a:pt x="24840" y="394"/>
                  </a:cubicBezTo>
                  <a:cubicBezTo>
                    <a:pt x="25085" y="1281"/>
                    <a:pt x="25282" y="2216"/>
                    <a:pt x="25530" y="3154"/>
                  </a:cubicBezTo>
                  <a:cubicBezTo>
                    <a:pt x="26563" y="7736"/>
                    <a:pt x="28535" y="11876"/>
                    <a:pt x="32478" y="14734"/>
                  </a:cubicBezTo>
                  <a:cubicBezTo>
                    <a:pt x="40561" y="20649"/>
                    <a:pt x="49629" y="23756"/>
                    <a:pt x="59683" y="23756"/>
                  </a:cubicBezTo>
                  <a:cubicBezTo>
                    <a:pt x="63528" y="23756"/>
                    <a:pt x="66879" y="22474"/>
                    <a:pt x="69639" y="19860"/>
                  </a:cubicBezTo>
                  <a:cubicBezTo>
                    <a:pt x="71267" y="18334"/>
                    <a:pt x="72845" y="16706"/>
                    <a:pt x="74173" y="14983"/>
                  </a:cubicBezTo>
                  <a:cubicBezTo>
                    <a:pt x="77525" y="10744"/>
                    <a:pt x="80778" y="6407"/>
                    <a:pt x="81566" y="836"/>
                  </a:cubicBezTo>
                  <a:cubicBezTo>
                    <a:pt x="81617" y="690"/>
                    <a:pt x="81566" y="493"/>
                    <a:pt x="81519" y="296"/>
                  </a:cubicBezTo>
                  <a:cubicBezTo>
                    <a:pt x="81172" y="789"/>
                    <a:pt x="81125" y="1281"/>
                    <a:pt x="80927" y="1774"/>
                  </a:cubicBezTo>
                  <a:cubicBezTo>
                    <a:pt x="80383" y="3450"/>
                    <a:pt x="80040" y="5272"/>
                    <a:pt x="79200" y="6801"/>
                  </a:cubicBezTo>
                  <a:cubicBezTo>
                    <a:pt x="76689" y="11336"/>
                    <a:pt x="73732" y="15523"/>
                    <a:pt x="69887" y="19123"/>
                  </a:cubicBezTo>
                  <a:cubicBezTo>
                    <a:pt x="67719" y="21142"/>
                    <a:pt x="65255" y="22817"/>
                    <a:pt x="62199" y="23113"/>
                  </a:cubicBezTo>
                  <a:cubicBezTo>
                    <a:pt x="60892" y="23237"/>
                    <a:pt x="59573" y="23311"/>
                    <a:pt x="58255" y="23311"/>
                  </a:cubicBezTo>
                  <a:cubicBezTo>
                    <a:pt x="56936" y="23311"/>
                    <a:pt x="55618" y="23237"/>
                    <a:pt x="54313" y="23066"/>
                  </a:cubicBezTo>
                  <a:cubicBezTo>
                    <a:pt x="48151" y="22324"/>
                    <a:pt x="42335" y="20207"/>
                    <a:pt x="36866" y="17250"/>
                  </a:cubicBezTo>
                  <a:cubicBezTo>
                    <a:pt x="31492" y="14340"/>
                    <a:pt x="27549" y="10153"/>
                    <a:pt x="26169" y="3990"/>
                  </a:cubicBezTo>
                  <a:cubicBezTo>
                    <a:pt x="25925" y="2760"/>
                    <a:pt x="25530" y="1526"/>
                    <a:pt x="25183" y="296"/>
                  </a:cubicBezTo>
                  <a:close/>
                  <a:moveTo>
                    <a:pt x="20748" y="245"/>
                  </a:moveTo>
                  <a:cubicBezTo>
                    <a:pt x="20700" y="296"/>
                    <a:pt x="20602" y="296"/>
                    <a:pt x="20503" y="296"/>
                  </a:cubicBezTo>
                  <a:cubicBezTo>
                    <a:pt x="20551" y="591"/>
                    <a:pt x="20551" y="887"/>
                    <a:pt x="20649" y="1183"/>
                  </a:cubicBezTo>
                  <a:cubicBezTo>
                    <a:pt x="22029" y="4929"/>
                    <a:pt x="23409" y="8674"/>
                    <a:pt x="24840" y="12420"/>
                  </a:cubicBezTo>
                  <a:cubicBezTo>
                    <a:pt x="25629" y="14439"/>
                    <a:pt x="27056" y="16016"/>
                    <a:pt x="28783" y="17349"/>
                  </a:cubicBezTo>
                  <a:cubicBezTo>
                    <a:pt x="31938" y="19911"/>
                    <a:pt x="35585" y="21587"/>
                    <a:pt x="39330" y="23066"/>
                  </a:cubicBezTo>
                  <a:cubicBezTo>
                    <a:pt x="44555" y="25136"/>
                    <a:pt x="49779" y="27304"/>
                    <a:pt x="55149" y="29126"/>
                  </a:cubicBezTo>
                  <a:cubicBezTo>
                    <a:pt x="57263" y="29823"/>
                    <a:pt x="59387" y="30212"/>
                    <a:pt x="61503" y="30212"/>
                  </a:cubicBezTo>
                  <a:cubicBezTo>
                    <a:pt x="64173" y="30212"/>
                    <a:pt x="66831" y="29593"/>
                    <a:pt x="69442" y="28191"/>
                  </a:cubicBezTo>
                  <a:cubicBezTo>
                    <a:pt x="74469" y="25479"/>
                    <a:pt x="77970" y="21339"/>
                    <a:pt x="80533" y="16312"/>
                  </a:cubicBezTo>
                  <a:cubicBezTo>
                    <a:pt x="82997" y="11482"/>
                    <a:pt x="84228" y="6257"/>
                    <a:pt x="85265" y="935"/>
                  </a:cubicBezTo>
                  <a:cubicBezTo>
                    <a:pt x="85312" y="789"/>
                    <a:pt x="85213" y="591"/>
                    <a:pt x="85213" y="394"/>
                  </a:cubicBezTo>
                  <a:cubicBezTo>
                    <a:pt x="84918" y="690"/>
                    <a:pt x="84819" y="986"/>
                    <a:pt x="84772" y="1329"/>
                  </a:cubicBezTo>
                  <a:cubicBezTo>
                    <a:pt x="83786" y="4976"/>
                    <a:pt x="82997" y="8674"/>
                    <a:pt x="81815" y="12270"/>
                  </a:cubicBezTo>
                  <a:cubicBezTo>
                    <a:pt x="79942" y="17593"/>
                    <a:pt x="76985" y="22324"/>
                    <a:pt x="72399" y="25774"/>
                  </a:cubicBezTo>
                  <a:cubicBezTo>
                    <a:pt x="69493" y="27943"/>
                    <a:pt x="66386" y="29520"/>
                    <a:pt x="62692" y="29717"/>
                  </a:cubicBezTo>
                  <a:cubicBezTo>
                    <a:pt x="62319" y="29736"/>
                    <a:pt x="61948" y="29746"/>
                    <a:pt x="61577" y="29746"/>
                  </a:cubicBezTo>
                  <a:cubicBezTo>
                    <a:pt x="59004" y="29746"/>
                    <a:pt x="56477" y="29291"/>
                    <a:pt x="54065" y="28389"/>
                  </a:cubicBezTo>
                  <a:cubicBezTo>
                    <a:pt x="48545" y="26366"/>
                    <a:pt x="43123" y="24150"/>
                    <a:pt x="37702" y="21883"/>
                  </a:cubicBezTo>
                  <a:cubicBezTo>
                    <a:pt x="35336" y="20897"/>
                    <a:pt x="33069" y="19663"/>
                    <a:pt x="30853" y="18334"/>
                  </a:cubicBezTo>
                  <a:cubicBezTo>
                    <a:pt x="28042" y="16659"/>
                    <a:pt x="25873" y="14293"/>
                    <a:pt x="24691" y="11139"/>
                  </a:cubicBezTo>
                  <a:cubicBezTo>
                    <a:pt x="24052" y="9364"/>
                    <a:pt x="23263" y="7689"/>
                    <a:pt x="22621" y="5914"/>
                  </a:cubicBezTo>
                  <a:cubicBezTo>
                    <a:pt x="21982" y="4041"/>
                    <a:pt x="21390" y="2169"/>
                    <a:pt x="20748" y="245"/>
                  </a:cubicBezTo>
                  <a:close/>
                  <a:moveTo>
                    <a:pt x="14636" y="245"/>
                  </a:moveTo>
                  <a:cubicBezTo>
                    <a:pt x="14589" y="836"/>
                    <a:pt x="14735" y="1380"/>
                    <a:pt x="14885" y="1920"/>
                  </a:cubicBezTo>
                  <a:cubicBezTo>
                    <a:pt x="15673" y="4830"/>
                    <a:pt x="16411" y="7787"/>
                    <a:pt x="17250" y="10693"/>
                  </a:cubicBezTo>
                  <a:cubicBezTo>
                    <a:pt x="17692" y="12124"/>
                    <a:pt x="18086" y="13603"/>
                    <a:pt x="18973" y="14734"/>
                  </a:cubicBezTo>
                  <a:cubicBezTo>
                    <a:pt x="22770" y="19714"/>
                    <a:pt x="27253" y="23854"/>
                    <a:pt x="33069" y="26417"/>
                  </a:cubicBezTo>
                  <a:cubicBezTo>
                    <a:pt x="38491" y="28881"/>
                    <a:pt x="44208" y="30360"/>
                    <a:pt x="49925" y="31740"/>
                  </a:cubicBezTo>
                  <a:cubicBezTo>
                    <a:pt x="53919" y="32674"/>
                    <a:pt x="57862" y="33711"/>
                    <a:pt x="62002" y="33810"/>
                  </a:cubicBezTo>
                  <a:cubicBezTo>
                    <a:pt x="62171" y="33815"/>
                    <a:pt x="62338" y="33817"/>
                    <a:pt x="62505" y="33817"/>
                  </a:cubicBezTo>
                  <a:cubicBezTo>
                    <a:pt x="65694" y="33817"/>
                    <a:pt x="68490" y="32916"/>
                    <a:pt x="71019" y="30900"/>
                  </a:cubicBezTo>
                  <a:cubicBezTo>
                    <a:pt x="72253" y="29966"/>
                    <a:pt x="73483" y="29027"/>
                    <a:pt x="74717" y="28042"/>
                  </a:cubicBezTo>
                  <a:cubicBezTo>
                    <a:pt x="78857" y="24741"/>
                    <a:pt x="82453" y="21043"/>
                    <a:pt x="84228" y="15917"/>
                  </a:cubicBezTo>
                  <a:cubicBezTo>
                    <a:pt x="85312" y="12814"/>
                    <a:pt x="86396" y="9707"/>
                    <a:pt x="87382" y="6553"/>
                  </a:cubicBezTo>
                  <a:cubicBezTo>
                    <a:pt x="87973" y="4534"/>
                    <a:pt x="88320" y="2413"/>
                    <a:pt x="88762" y="394"/>
                  </a:cubicBezTo>
                  <a:cubicBezTo>
                    <a:pt x="88663" y="343"/>
                    <a:pt x="88565" y="296"/>
                    <a:pt x="88466" y="296"/>
                  </a:cubicBezTo>
                  <a:cubicBezTo>
                    <a:pt x="88320" y="591"/>
                    <a:pt x="88170" y="935"/>
                    <a:pt x="88123" y="1281"/>
                  </a:cubicBezTo>
                  <a:cubicBezTo>
                    <a:pt x="87236" y="6553"/>
                    <a:pt x="85560" y="11580"/>
                    <a:pt x="83589" y="16509"/>
                  </a:cubicBezTo>
                  <a:cubicBezTo>
                    <a:pt x="82406" y="19419"/>
                    <a:pt x="80730" y="22029"/>
                    <a:pt x="78463" y="24099"/>
                  </a:cubicBezTo>
                  <a:cubicBezTo>
                    <a:pt x="76243" y="26169"/>
                    <a:pt x="73830" y="27994"/>
                    <a:pt x="71563" y="29966"/>
                  </a:cubicBezTo>
                  <a:cubicBezTo>
                    <a:pt x="68762" y="32442"/>
                    <a:pt x="65620" y="33480"/>
                    <a:pt x="62253" y="33480"/>
                  </a:cubicBezTo>
                  <a:cubicBezTo>
                    <a:pt x="60998" y="33480"/>
                    <a:pt x="59713" y="33336"/>
                    <a:pt x="58402" y="33069"/>
                  </a:cubicBezTo>
                  <a:cubicBezTo>
                    <a:pt x="53375" y="32036"/>
                    <a:pt x="48348" y="30900"/>
                    <a:pt x="43321" y="29619"/>
                  </a:cubicBezTo>
                  <a:cubicBezTo>
                    <a:pt x="34153" y="27304"/>
                    <a:pt x="25972" y="23212"/>
                    <a:pt x="20010" y="15523"/>
                  </a:cubicBezTo>
                  <a:cubicBezTo>
                    <a:pt x="18828" y="14044"/>
                    <a:pt x="17988" y="12467"/>
                    <a:pt x="17546" y="10594"/>
                  </a:cubicBezTo>
                  <a:cubicBezTo>
                    <a:pt x="16805" y="7342"/>
                    <a:pt x="15870" y="4140"/>
                    <a:pt x="15031" y="935"/>
                  </a:cubicBezTo>
                  <a:cubicBezTo>
                    <a:pt x="14932" y="690"/>
                    <a:pt x="14786" y="493"/>
                    <a:pt x="14636" y="245"/>
                  </a:cubicBezTo>
                  <a:close/>
                  <a:moveTo>
                    <a:pt x="7985" y="296"/>
                  </a:moveTo>
                  <a:cubicBezTo>
                    <a:pt x="7736" y="493"/>
                    <a:pt x="7638" y="639"/>
                    <a:pt x="7638" y="789"/>
                  </a:cubicBezTo>
                  <a:cubicBezTo>
                    <a:pt x="7933" y="2709"/>
                    <a:pt x="8131" y="4633"/>
                    <a:pt x="8525" y="6506"/>
                  </a:cubicBezTo>
                  <a:cubicBezTo>
                    <a:pt x="9562" y="11730"/>
                    <a:pt x="11632" y="16509"/>
                    <a:pt x="15673" y="20207"/>
                  </a:cubicBezTo>
                  <a:cubicBezTo>
                    <a:pt x="22080" y="26121"/>
                    <a:pt x="29126" y="30999"/>
                    <a:pt x="37111" y="34547"/>
                  </a:cubicBezTo>
                  <a:cubicBezTo>
                    <a:pt x="42138" y="36767"/>
                    <a:pt x="47362" y="38293"/>
                    <a:pt x="52882" y="38640"/>
                  </a:cubicBezTo>
                  <a:cubicBezTo>
                    <a:pt x="53681" y="38682"/>
                    <a:pt x="54477" y="38703"/>
                    <a:pt x="55272" y="38703"/>
                  </a:cubicBezTo>
                  <a:cubicBezTo>
                    <a:pt x="60066" y="38703"/>
                    <a:pt x="64777" y="37935"/>
                    <a:pt x="69343" y="36373"/>
                  </a:cubicBezTo>
                  <a:cubicBezTo>
                    <a:pt x="78412" y="33266"/>
                    <a:pt x="85067" y="27403"/>
                    <a:pt x="88269" y="18283"/>
                  </a:cubicBezTo>
                  <a:cubicBezTo>
                    <a:pt x="90292" y="12617"/>
                    <a:pt x="91620" y="6703"/>
                    <a:pt x="93249" y="887"/>
                  </a:cubicBezTo>
                  <a:cubicBezTo>
                    <a:pt x="93296" y="737"/>
                    <a:pt x="93296" y="540"/>
                    <a:pt x="93296" y="394"/>
                  </a:cubicBezTo>
                  <a:cubicBezTo>
                    <a:pt x="93198" y="343"/>
                    <a:pt x="93150" y="343"/>
                    <a:pt x="93052" y="343"/>
                  </a:cubicBezTo>
                  <a:cubicBezTo>
                    <a:pt x="92953" y="591"/>
                    <a:pt x="92855" y="836"/>
                    <a:pt x="92803" y="1084"/>
                  </a:cubicBezTo>
                  <a:lnTo>
                    <a:pt x="88959" y="15129"/>
                  </a:lnTo>
                  <a:cubicBezTo>
                    <a:pt x="86396" y="24544"/>
                    <a:pt x="80533" y="31294"/>
                    <a:pt x="71662" y="35040"/>
                  </a:cubicBezTo>
                  <a:cubicBezTo>
                    <a:pt x="66470" y="37203"/>
                    <a:pt x="61123" y="38340"/>
                    <a:pt x="55682" y="38340"/>
                  </a:cubicBezTo>
                  <a:cubicBezTo>
                    <a:pt x="52445" y="38340"/>
                    <a:pt x="49175" y="37938"/>
                    <a:pt x="45883" y="37110"/>
                  </a:cubicBezTo>
                  <a:cubicBezTo>
                    <a:pt x="38293" y="35237"/>
                    <a:pt x="31492" y="31740"/>
                    <a:pt x="25136" y="27253"/>
                  </a:cubicBezTo>
                  <a:cubicBezTo>
                    <a:pt x="22226" y="25183"/>
                    <a:pt x="19419" y="22869"/>
                    <a:pt x="16659" y="20550"/>
                  </a:cubicBezTo>
                  <a:cubicBezTo>
                    <a:pt x="11285" y="15917"/>
                    <a:pt x="9215" y="9707"/>
                    <a:pt x="8328" y="2957"/>
                  </a:cubicBezTo>
                  <a:cubicBezTo>
                    <a:pt x="8229" y="2070"/>
                    <a:pt x="8131" y="1183"/>
                    <a:pt x="7985" y="296"/>
                  </a:cubicBezTo>
                  <a:close/>
                  <a:moveTo>
                    <a:pt x="98276" y="245"/>
                  </a:moveTo>
                  <a:cubicBezTo>
                    <a:pt x="98177" y="493"/>
                    <a:pt x="98079" y="737"/>
                    <a:pt x="98028" y="986"/>
                  </a:cubicBezTo>
                  <a:cubicBezTo>
                    <a:pt x="97239" y="4089"/>
                    <a:pt x="96502" y="7243"/>
                    <a:pt x="95713" y="10397"/>
                  </a:cubicBezTo>
                  <a:cubicBezTo>
                    <a:pt x="94676" y="14636"/>
                    <a:pt x="93446" y="18827"/>
                    <a:pt x="91128" y="22620"/>
                  </a:cubicBezTo>
                  <a:cubicBezTo>
                    <a:pt x="90292" y="24000"/>
                    <a:pt x="89700" y="25479"/>
                    <a:pt x="88959" y="26910"/>
                  </a:cubicBezTo>
                  <a:cubicBezTo>
                    <a:pt x="88123" y="28633"/>
                    <a:pt x="87433" y="30506"/>
                    <a:pt x="86349" y="32182"/>
                  </a:cubicBezTo>
                  <a:cubicBezTo>
                    <a:pt x="82702" y="37702"/>
                    <a:pt x="77576" y="41250"/>
                    <a:pt x="71169" y="43024"/>
                  </a:cubicBezTo>
                  <a:cubicBezTo>
                    <a:pt x="67871" y="43990"/>
                    <a:pt x="64507" y="44661"/>
                    <a:pt x="61078" y="44661"/>
                  </a:cubicBezTo>
                  <a:cubicBezTo>
                    <a:pt x="60305" y="44661"/>
                    <a:pt x="59529" y="44627"/>
                    <a:pt x="58749" y="44554"/>
                  </a:cubicBezTo>
                  <a:cubicBezTo>
                    <a:pt x="55496" y="44258"/>
                    <a:pt x="52243" y="43963"/>
                    <a:pt x="48990" y="43714"/>
                  </a:cubicBezTo>
                  <a:cubicBezTo>
                    <a:pt x="46132" y="43517"/>
                    <a:pt x="43273" y="43273"/>
                    <a:pt x="40561" y="42236"/>
                  </a:cubicBezTo>
                  <a:cubicBezTo>
                    <a:pt x="34548" y="40020"/>
                    <a:pt x="29521" y="36274"/>
                    <a:pt x="25136" y="31689"/>
                  </a:cubicBezTo>
                  <a:cubicBezTo>
                    <a:pt x="21635" y="28093"/>
                    <a:pt x="18039" y="24592"/>
                    <a:pt x="13848" y="21733"/>
                  </a:cubicBezTo>
                  <a:cubicBezTo>
                    <a:pt x="11040" y="19762"/>
                    <a:pt x="8478" y="17297"/>
                    <a:pt x="7539" y="13847"/>
                  </a:cubicBezTo>
                  <a:cubicBezTo>
                    <a:pt x="6652" y="10397"/>
                    <a:pt x="6112" y="6801"/>
                    <a:pt x="5422" y="3300"/>
                  </a:cubicBezTo>
                  <a:cubicBezTo>
                    <a:pt x="5272" y="2315"/>
                    <a:pt x="5173" y="1329"/>
                    <a:pt x="5075" y="343"/>
                  </a:cubicBezTo>
                  <a:lnTo>
                    <a:pt x="4779" y="343"/>
                  </a:lnTo>
                  <a:cubicBezTo>
                    <a:pt x="4779" y="639"/>
                    <a:pt x="4732" y="986"/>
                    <a:pt x="4779" y="1281"/>
                  </a:cubicBezTo>
                  <a:cubicBezTo>
                    <a:pt x="5225" y="3990"/>
                    <a:pt x="5619" y="6703"/>
                    <a:pt x="6061" y="9412"/>
                  </a:cubicBezTo>
                  <a:cubicBezTo>
                    <a:pt x="6652" y="12814"/>
                    <a:pt x="7393" y="16213"/>
                    <a:pt x="10003" y="18776"/>
                  </a:cubicBezTo>
                  <a:cubicBezTo>
                    <a:pt x="11435" y="20156"/>
                    <a:pt x="12862" y="21587"/>
                    <a:pt x="14439" y="22671"/>
                  </a:cubicBezTo>
                  <a:cubicBezTo>
                    <a:pt x="17889" y="24986"/>
                    <a:pt x="20846" y="27746"/>
                    <a:pt x="23658" y="30802"/>
                  </a:cubicBezTo>
                  <a:cubicBezTo>
                    <a:pt x="26563" y="34007"/>
                    <a:pt x="29816" y="36814"/>
                    <a:pt x="33463" y="39133"/>
                  </a:cubicBezTo>
                  <a:cubicBezTo>
                    <a:pt x="38129" y="42160"/>
                    <a:pt x="43072" y="44065"/>
                    <a:pt x="48666" y="44065"/>
                  </a:cubicBezTo>
                  <a:cubicBezTo>
                    <a:pt x="48807" y="44065"/>
                    <a:pt x="48948" y="44064"/>
                    <a:pt x="49089" y="44061"/>
                  </a:cubicBezTo>
                  <a:cubicBezTo>
                    <a:pt x="49233" y="44057"/>
                    <a:pt x="49376" y="44054"/>
                    <a:pt x="49519" y="44054"/>
                  </a:cubicBezTo>
                  <a:cubicBezTo>
                    <a:pt x="50944" y="44054"/>
                    <a:pt x="52336" y="44272"/>
                    <a:pt x="53769" y="44404"/>
                  </a:cubicBezTo>
                  <a:cubicBezTo>
                    <a:pt x="56233" y="44602"/>
                    <a:pt x="58749" y="45047"/>
                    <a:pt x="61213" y="45047"/>
                  </a:cubicBezTo>
                  <a:cubicBezTo>
                    <a:pt x="61308" y="45048"/>
                    <a:pt x="61402" y="45049"/>
                    <a:pt x="61497" y="45049"/>
                  </a:cubicBezTo>
                  <a:cubicBezTo>
                    <a:pt x="65684" y="45049"/>
                    <a:pt x="69779" y="44030"/>
                    <a:pt x="73732" y="42630"/>
                  </a:cubicBezTo>
                  <a:cubicBezTo>
                    <a:pt x="79989" y="40414"/>
                    <a:pt x="84673" y="36274"/>
                    <a:pt x="87827" y="30557"/>
                  </a:cubicBezTo>
                  <a:cubicBezTo>
                    <a:pt x="89897" y="26859"/>
                    <a:pt x="91573" y="22916"/>
                    <a:pt x="93446" y="19072"/>
                  </a:cubicBezTo>
                  <a:cubicBezTo>
                    <a:pt x="93592" y="18729"/>
                    <a:pt x="93742" y="18382"/>
                    <a:pt x="93840" y="18039"/>
                  </a:cubicBezTo>
                  <a:cubicBezTo>
                    <a:pt x="94925" y="14143"/>
                    <a:pt x="96056" y="10251"/>
                    <a:pt x="97093" y="6356"/>
                  </a:cubicBezTo>
                  <a:cubicBezTo>
                    <a:pt x="97633" y="4385"/>
                    <a:pt x="98126" y="2366"/>
                    <a:pt x="98619" y="343"/>
                  </a:cubicBezTo>
                  <a:cubicBezTo>
                    <a:pt x="98473" y="343"/>
                    <a:pt x="98374" y="296"/>
                    <a:pt x="98276" y="245"/>
                  </a:cubicBezTo>
                  <a:close/>
                  <a:moveTo>
                    <a:pt x="105322" y="343"/>
                  </a:moveTo>
                  <a:cubicBezTo>
                    <a:pt x="105274" y="540"/>
                    <a:pt x="105176" y="737"/>
                    <a:pt x="105125" y="887"/>
                  </a:cubicBezTo>
                  <a:cubicBezTo>
                    <a:pt x="104683" y="3202"/>
                    <a:pt x="104435" y="5567"/>
                    <a:pt x="103796" y="7787"/>
                  </a:cubicBezTo>
                  <a:cubicBezTo>
                    <a:pt x="102463" y="11927"/>
                    <a:pt x="100985" y="16016"/>
                    <a:pt x="99459" y="20057"/>
                  </a:cubicBezTo>
                  <a:cubicBezTo>
                    <a:pt x="98177" y="23507"/>
                    <a:pt x="96896" y="26957"/>
                    <a:pt x="95319" y="30261"/>
                  </a:cubicBezTo>
                  <a:cubicBezTo>
                    <a:pt x="93395" y="34303"/>
                    <a:pt x="89996" y="37260"/>
                    <a:pt x="86842" y="40264"/>
                  </a:cubicBezTo>
                  <a:cubicBezTo>
                    <a:pt x="85067" y="41940"/>
                    <a:pt x="83045" y="43470"/>
                    <a:pt x="80876" y="44554"/>
                  </a:cubicBezTo>
                  <a:cubicBezTo>
                    <a:pt x="74745" y="47683"/>
                    <a:pt x="68276" y="49508"/>
                    <a:pt x="61405" y="49508"/>
                  </a:cubicBezTo>
                  <a:cubicBezTo>
                    <a:pt x="60380" y="49508"/>
                    <a:pt x="59346" y="49467"/>
                    <a:pt x="58303" y="49384"/>
                  </a:cubicBezTo>
                  <a:cubicBezTo>
                    <a:pt x="53327" y="48939"/>
                    <a:pt x="48348" y="48840"/>
                    <a:pt x="43470" y="47708"/>
                  </a:cubicBezTo>
                  <a:cubicBezTo>
                    <a:pt x="35782" y="45934"/>
                    <a:pt x="28783" y="42827"/>
                    <a:pt x="22968" y="37260"/>
                  </a:cubicBezTo>
                  <a:cubicBezTo>
                    <a:pt x="19565" y="34054"/>
                    <a:pt x="15969" y="30999"/>
                    <a:pt x="12271" y="28140"/>
                  </a:cubicBezTo>
                  <a:cubicBezTo>
                    <a:pt x="8675" y="25380"/>
                    <a:pt x="5962" y="22080"/>
                    <a:pt x="4188" y="17940"/>
                  </a:cubicBezTo>
                  <a:cubicBezTo>
                    <a:pt x="1921" y="12763"/>
                    <a:pt x="888" y="7342"/>
                    <a:pt x="493" y="1723"/>
                  </a:cubicBezTo>
                  <a:cubicBezTo>
                    <a:pt x="493" y="1281"/>
                    <a:pt x="395" y="836"/>
                    <a:pt x="296" y="394"/>
                  </a:cubicBezTo>
                  <a:cubicBezTo>
                    <a:pt x="245" y="394"/>
                    <a:pt x="146" y="442"/>
                    <a:pt x="48" y="442"/>
                  </a:cubicBezTo>
                  <a:cubicBezTo>
                    <a:pt x="48" y="836"/>
                    <a:pt x="0" y="1183"/>
                    <a:pt x="48" y="1526"/>
                  </a:cubicBezTo>
                  <a:cubicBezTo>
                    <a:pt x="493" y="6455"/>
                    <a:pt x="1231" y="11336"/>
                    <a:pt x="2958" y="16016"/>
                  </a:cubicBezTo>
                  <a:cubicBezTo>
                    <a:pt x="4830" y="21094"/>
                    <a:pt x="7736" y="25333"/>
                    <a:pt x="12172" y="28633"/>
                  </a:cubicBezTo>
                  <a:cubicBezTo>
                    <a:pt x="15673" y="31247"/>
                    <a:pt x="19123" y="34153"/>
                    <a:pt x="22278" y="37209"/>
                  </a:cubicBezTo>
                  <a:cubicBezTo>
                    <a:pt x="28389" y="43174"/>
                    <a:pt x="35782" y="46526"/>
                    <a:pt x="43963" y="48201"/>
                  </a:cubicBezTo>
                  <a:cubicBezTo>
                    <a:pt x="48005" y="48990"/>
                    <a:pt x="52192" y="49187"/>
                    <a:pt x="56332" y="49629"/>
                  </a:cubicBezTo>
                  <a:cubicBezTo>
                    <a:pt x="57999" y="49779"/>
                    <a:pt x="59658" y="49864"/>
                    <a:pt x="61315" y="49864"/>
                  </a:cubicBezTo>
                  <a:cubicBezTo>
                    <a:pt x="63479" y="49864"/>
                    <a:pt x="65641" y="49719"/>
                    <a:pt x="67817" y="49384"/>
                  </a:cubicBezTo>
                  <a:cubicBezTo>
                    <a:pt x="79153" y="47657"/>
                    <a:pt x="87827" y="41794"/>
                    <a:pt x="94380" y="32576"/>
                  </a:cubicBezTo>
                  <a:cubicBezTo>
                    <a:pt x="96502" y="29571"/>
                    <a:pt x="97783" y="26169"/>
                    <a:pt x="99013" y="22719"/>
                  </a:cubicBezTo>
                  <a:cubicBezTo>
                    <a:pt x="100788" y="17593"/>
                    <a:pt x="102660" y="12467"/>
                    <a:pt x="104336" y="7294"/>
                  </a:cubicBezTo>
                  <a:cubicBezTo>
                    <a:pt x="105026" y="5075"/>
                    <a:pt x="105274" y="2709"/>
                    <a:pt x="105716" y="442"/>
                  </a:cubicBezTo>
                  <a:cubicBezTo>
                    <a:pt x="105618" y="442"/>
                    <a:pt x="105472" y="394"/>
                    <a:pt x="105322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772675" y="3217775"/>
              <a:ext cx="2642925" cy="1238050"/>
            </a:xfrm>
            <a:custGeom>
              <a:avLst/>
              <a:gdLst/>
              <a:ahLst/>
              <a:cxnLst/>
              <a:rect l="l" t="t" r="r" b="b"/>
              <a:pathLst>
                <a:path w="105717" h="49522" extrusionOk="0">
                  <a:moveTo>
                    <a:pt x="105322" y="0"/>
                  </a:moveTo>
                  <a:cubicBezTo>
                    <a:pt x="105274" y="197"/>
                    <a:pt x="105176" y="394"/>
                    <a:pt x="105125" y="544"/>
                  </a:cubicBezTo>
                  <a:cubicBezTo>
                    <a:pt x="104683" y="2859"/>
                    <a:pt x="104435" y="5224"/>
                    <a:pt x="103796" y="7444"/>
                  </a:cubicBezTo>
                  <a:cubicBezTo>
                    <a:pt x="102463" y="11584"/>
                    <a:pt x="100985" y="15673"/>
                    <a:pt x="99459" y="19714"/>
                  </a:cubicBezTo>
                  <a:cubicBezTo>
                    <a:pt x="98177" y="23164"/>
                    <a:pt x="96896" y="26614"/>
                    <a:pt x="95319" y="29918"/>
                  </a:cubicBezTo>
                  <a:cubicBezTo>
                    <a:pt x="93395" y="33960"/>
                    <a:pt x="89996" y="36917"/>
                    <a:pt x="86842" y="39921"/>
                  </a:cubicBezTo>
                  <a:cubicBezTo>
                    <a:pt x="85067" y="41597"/>
                    <a:pt x="83045" y="43127"/>
                    <a:pt x="80876" y="44211"/>
                  </a:cubicBezTo>
                  <a:cubicBezTo>
                    <a:pt x="74745" y="47340"/>
                    <a:pt x="68276" y="49165"/>
                    <a:pt x="61405" y="49165"/>
                  </a:cubicBezTo>
                  <a:cubicBezTo>
                    <a:pt x="60380" y="49165"/>
                    <a:pt x="59346" y="49124"/>
                    <a:pt x="58303" y="49041"/>
                  </a:cubicBezTo>
                  <a:cubicBezTo>
                    <a:pt x="53327" y="48596"/>
                    <a:pt x="48348" y="48497"/>
                    <a:pt x="43470" y="47365"/>
                  </a:cubicBezTo>
                  <a:cubicBezTo>
                    <a:pt x="35782" y="45591"/>
                    <a:pt x="28783" y="42484"/>
                    <a:pt x="22968" y="36917"/>
                  </a:cubicBezTo>
                  <a:cubicBezTo>
                    <a:pt x="19565" y="33711"/>
                    <a:pt x="15969" y="30656"/>
                    <a:pt x="12271" y="27797"/>
                  </a:cubicBezTo>
                  <a:cubicBezTo>
                    <a:pt x="8675" y="25037"/>
                    <a:pt x="5962" y="21737"/>
                    <a:pt x="4188" y="17597"/>
                  </a:cubicBezTo>
                  <a:cubicBezTo>
                    <a:pt x="1921" y="12420"/>
                    <a:pt x="888" y="6999"/>
                    <a:pt x="493" y="1380"/>
                  </a:cubicBezTo>
                  <a:cubicBezTo>
                    <a:pt x="493" y="938"/>
                    <a:pt x="395" y="493"/>
                    <a:pt x="296" y="51"/>
                  </a:cubicBezTo>
                  <a:cubicBezTo>
                    <a:pt x="245" y="51"/>
                    <a:pt x="146" y="99"/>
                    <a:pt x="48" y="99"/>
                  </a:cubicBezTo>
                  <a:cubicBezTo>
                    <a:pt x="48" y="493"/>
                    <a:pt x="0" y="840"/>
                    <a:pt x="48" y="1183"/>
                  </a:cubicBezTo>
                  <a:cubicBezTo>
                    <a:pt x="493" y="6112"/>
                    <a:pt x="1231" y="10993"/>
                    <a:pt x="2958" y="15673"/>
                  </a:cubicBezTo>
                  <a:cubicBezTo>
                    <a:pt x="4830" y="20751"/>
                    <a:pt x="7736" y="24990"/>
                    <a:pt x="12172" y="28290"/>
                  </a:cubicBezTo>
                  <a:cubicBezTo>
                    <a:pt x="15673" y="30904"/>
                    <a:pt x="19123" y="33810"/>
                    <a:pt x="22278" y="36866"/>
                  </a:cubicBezTo>
                  <a:cubicBezTo>
                    <a:pt x="28389" y="42831"/>
                    <a:pt x="35782" y="46183"/>
                    <a:pt x="43963" y="47858"/>
                  </a:cubicBezTo>
                  <a:cubicBezTo>
                    <a:pt x="48005" y="48647"/>
                    <a:pt x="52192" y="48844"/>
                    <a:pt x="56332" y="49286"/>
                  </a:cubicBezTo>
                  <a:cubicBezTo>
                    <a:pt x="57999" y="49436"/>
                    <a:pt x="59658" y="49521"/>
                    <a:pt x="61315" y="49521"/>
                  </a:cubicBezTo>
                  <a:cubicBezTo>
                    <a:pt x="63479" y="49521"/>
                    <a:pt x="65641" y="49376"/>
                    <a:pt x="67817" y="49041"/>
                  </a:cubicBezTo>
                  <a:cubicBezTo>
                    <a:pt x="79153" y="47314"/>
                    <a:pt x="87827" y="41451"/>
                    <a:pt x="94380" y="32233"/>
                  </a:cubicBezTo>
                  <a:cubicBezTo>
                    <a:pt x="96502" y="29228"/>
                    <a:pt x="97783" y="25826"/>
                    <a:pt x="99013" y="22376"/>
                  </a:cubicBezTo>
                  <a:cubicBezTo>
                    <a:pt x="100788" y="17250"/>
                    <a:pt x="102660" y="12124"/>
                    <a:pt x="104336" y="6951"/>
                  </a:cubicBezTo>
                  <a:cubicBezTo>
                    <a:pt x="105026" y="4732"/>
                    <a:pt x="105274" y="2366"/>
                    <a:pt x="105716" y="99"/>
                  </a:cubicBezTo>
                  <a:cubicBezTo>
                    <a:pt x="105618" y="99"/>
                    <a:pt x="105472" y="51"/>
                    <a:pt x="105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890950" y="3215300"/>
              <a:ext cx="2347200" cy="1120125"/>
            </a:xfrm>
            <a:custGeom>
              <a:avLst/>
              <a:gdLst/>
              <a:ahLst/>
              <a:cxnLst/>
              <a:rect l="l" t="t" r="r" b="b"/>
              <a:pathLst>
                <a:path w="93888" h="44805" extrusionOk="0">
                  <a:moveTo>
                    <a:pt x="93545" y="1"/>
                  </a:moveTo>
                  <a:cubicBezTo>
                    <a:pt x="93446" y="249"/>
                    <a:pt x="93348" y="493"/>
                    <a:pt x="93297" y="742"/>
                  </a:cubicBezTo>
                  <a:cubicBezTo>
                    <a:pt x="92508" y="3845"/>
                    <a:pt x="91771" y="6999"/>
                    <a:pt x="90982" y="10153"/>
                  </a:cubicBezTo>
                  <a:cubicBezTo>
                    <a:pt x="89945" y="14392"/>
                    <a:pt x="88715" y="18583"/>
                    <a:pt x="86397" y="22376"/>
                  </a:cubicBezTo>
                  <a:cubicBezTo>
                    <a:pt x="85561" y="23756"/>
                    <a:pt x="84969" y="25235"/>
                    <a:pt x="84228" y="26666"/>
                  </a:cubicBezTo>
                  <a:cubicBezTo>
                    <a:pt x="83392" y="28389"/>
                    <a:pt x="82702" y="30262"/>
                    <a:pt x="81618" y="31938"/>
                  </a:cubicBezTo>
                  <a:cubicBezTo>
                    <a:pt x="77971" y="37458"/>
                    <a:pt x="72845" y="41006"/>
                    <a:pt x="66438" y="42780"/>
                  </a:cubicBezTo>
                  <a:cubicBezTo>
                    <a:pt x="63140" y="43746"/>
                    <a:pt x="59776" y="44417"/>
                    <a:pt x="56347" y="44417"/>
                  </a:cubicBezTo>
                  <a:cubicBezTo>
                    <a:pt x="55574" y="44417"/>
                    <a:pt x="54798" y="44383"/>
                    <a:pt x="54018" y="44310"/>
                  </a:cubicBezTo>
                  <a:cubicBezTo>
                    <a:pt x="50765" y="44014"/>
                    <a:pt x="47512" y="43719"/>
                    <a:pt x="44259" y="43470"/>
                  </a:cubicBezTo>
                  <a:cubicBezTo>
                    <a:pt x="41401" y="43273"/>
                    <a:pt x="38542" y="43029"/>
                    <a:pt x="35830" y="41992"/>
                  </a:cubicBezTo>
                  <a:cubicBezTo>
                    <a:pt x="29817" y="39776"/>
                    <a:pt x="24790" y="36030"/>
                    <a:pt x="20405" y="31445"/>
                  </a:cubicBezTo>
                  <a:cubicBezTo>
                    <a:pt x="16904" y="27849"/>
                    <a:pt x="13308" y="24348"/>
                    <a:pt x="9117" y="21489"/>
                  </a:cubicBezTo>
                  <a:cubicBezTo>
                    <a:pt x="6309" y="19518"/>
                    <a:pt x="3747" y="17053"/>
                    <a:pt x="2808" y="13603"/>
                  </a:cubicBezTo>
                  <a:cubicBezTo>
                    <a:pt x="1921" y="10153"/>
                    <a:pt x="1381" y="6557"/>
                    <a:pt x="691" y="3056"/>
                  </a:cubicBezTo>
                  <a:cubicBezTo>
                    <a:pt x="541" y="2071"/>
                    <a:pt x="442" y="1085"/>
                    <a:pt x="344" y="99"/>
                  </a:cubicBezTo>
                  <a:lnTo>
                    <a:pt x="48" y="99"/>
                  </a:lnTo>
                  <a:cubicBezTo>
                    <a:pt x="48" y="395"/>
                    <a:pt x="1" y="742"/>
                    <a:pt x="48" y="1037"/>
                  </a:cubicBezTo>
                  <a:cubicBezTo>
                    <a:pt x="494" y="3746"/>
                    <a:pt x="888" y="6459"/>
                    <a:pt x="1330" y="9168"/>
                  </a:cubicBezTo>
                  <a:cubicBezTo>
                    <a:pt x="1921" y="12570"/>
                    <a:pt x="2662" y="15969"/>
                    <a:pt x="5272" y="18532"/>
                  </a:cubicBezTo>
                  <a:cubicBezTo>
                    <a:pt x="6704" y="19912"/>
                    <a:pt x="8131" y="21343"/>
                    <a:pt x="9708" y="22427"/>
                  </a:cubicBezTo>
                  <a:cubicBezTo>
                    <a:pt x="13158" y="24742"/>
                    <a:pt x="16115" y="27502"/>
                    <a:pt x="18927" y="30558"/>
                  </a:cubicBezTo>
                  <a:cubicBezTo>
                    <a:pt x="21832" y="33763"/>
                    <a:pt x="25085" y="36570"/>
                    <a:pt x="28732" y="38889"/>
                  </a:cubicBezTo>
                  <a:cubicBezTo>
                    <a:pt x="33398" y="41916"/>
                    <a:pt x="38341" y="43821"/>
                    <a:pt x="43935" y="43821"/>
                  </a:cubicBezTo>
                  <a:cubicBezTo>
                    <a:pt x="44076" y="43821"/>
                    <a:pt x="44217" y="43820"/>
                    <a:pt x="44358" y="43817"/>
                  </a:cubicBezTo>
                  <a:cubicBezTo>
                    <a:pt x="44502" y="43813"/>
                    <a:pt x="44645" y="43810"/>
                    <a:pt x="44788" y="43810"/>
                  </a:cubicBezTo>
                  <a:cubicBezTo>
                    <a:pt x="46213" y="43810"/>
                    <a:pt x="47605" y="44028"/>
                    <a:pt x="49038" y="44160"/>
                  </a:cubicBezTo>
                  <a:cubicBezTo>
                    <a:pt x="51502" y="44358"/>
                    <a:pt x="54018" y="44803"/>
                    <a:pt x="56482" y="44803"/>
                  </a:cubicBezTo>
                  <a:cubicBezTo>
                    <a:pt x="56577" y="44804"/>
                    <a:pt x="56671" y="44805"/>
                    <a:pt x="56766" y="44805"/>
                  </a:cubicBezTo>
                  <a:cubicBezTo>
                    <a:pt x="60953" y="44805"/>
                    <a:pt x="65048" y="43786"/>
                    <a:pt x="69001" y="42386"/>
                  </a:cubicBezTo>
                  <a:cubicBezTo>
                    <a:pt x="75258" y="40170"/>
                    <a:pt x="79942" y="36030"/>
                    <a:pt x="83096" y="30313"/>
                  </a:cubicBezTo>
                  <a:cubicBezTo>
                    <a:pt x="85166" y="26615"/>
                    <a:pt x="86842" y="22672"/>
                    <a:pt x="88715" y="18828"/>
                  </a:cubicBezTo>
                  <a:cubicBezTo>
                    <a:pt x="88861" y="18485"/>
                    <a:pt x="89011" y="18138"/>
                    <a:pt x="89109" y="17795"/>
                  </a:cubicBezTo>
                  <a:cubicBezTo>
                    <a:pt x="90194" y="13899"/>
                    <a:pt x="91325" y="10007"/>
                    <a:pt x="92362" y="6112"/>
                  </a:cubicBezTo>
                  <a:cubicBezTo>
                    <a:pt x="92902" y="4141"/>
                    <a:pt x="93395" y="2122"/>
                    <a:pt x="93888" y="99"/>
                  </a:cubicBezTo>
                  <a:cubicBezTo>
                    <a:pt x="93742" y="99"/>
                    <a:pt x="93643" y="52"/>
                    <a:pt x="9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2963600" y="3216575"/>
              <a:ext cx="2141500" cy="960225"/>
            </a:xfrm>
            <a:custGeom>
              <a:avLst/>
              <a:gdLst/>
              <a:ahLst/>
              <a:cxnLst/>
              <a:rect l="l" t="t" r="r" b="b"/>
              <a:pathLst>
                <a:path w="85660" h="38409" extrusionOk="0">
                  <a:moveTo>
                    <a:pt x="348" y="1"/>
                  </a:moveTo>
                  <a:cubicBezTo>
                    <a:pt x="99" y="198"/>
                    <a:pt x="1" y="344"/>
                    <a:pt x="1" y="494"/>
                  </a:cubicBezTo>
                  <a:cubicBezTo>
                    <a:pt x="296" y="2414"/>
                    <a:pt x="494" y="4338"/>
                    <a:pt x="888" y="6211"/>
                  </a:cubicBezTo>
                  <a:cubicBezTo>
                    <a:pt x="1925" y="11435"/>
                    <a:pt x="3995" y="16214"/>
                    <a:pt x="8036" y="19912"/>
                  </a:cubicBezTo>
                  <a:cubicBezTo>
                    <a:pt x="14443" y="25826"/>
                    <a:pt x="21489" y="30704"/>
                    <a:pt x="29474" y="34252"/>
                  </a:cubicBezTo>
                  <a:cubicBezTo>
                    <a:pt x="34501" y="36472"/>
                    <a:pt x="39725" y="37998"/>
                    <a:pt x="45245" y="38345"/>
                  </a:cubicBezTo>
                  <a:cubicBezTo>
                    <a:pt x="46044" y="38387"/>
                    <a:pt x="46840" y="38408"/>
                    <a:pt x="47635" y="38408"/>
                  </a:cubicBezTo>
                  <a:cubicBezTo>
                    <a:pt x="52429" y="38408"/>
                    <a:pt x="57140" y="37640"/>
                    <a:pt x="61706" y="36078"/>
                  </a:cubicBezTo>
                  <a:cubicBezTo>
                    <a:pt x="70775" y="32971"/>
                    <a:pt x="77430" y="27108"/>
                    <a:pt x="80632" y="17988"/>
                  </a:cubicBezTo>
                  <a:cubicBezTo>
                    <a:pt x="82655" y="12322"/>
                    <a:pt x="83983" y="6408"/>
                    <a:pt x="85612" y="592"/>
                  </a:cubicBezTo>
                  <a:cubicBezTo>
                    <a:pt x="85659" y="442"/>
                    <a:pt x="85659" y="245"/>
                    <a:pt x="85659" y="99"/>
                  </a:cubicBezTo>
                  <a:cubicBezTo>
                    <a:pt x="85561" y="48"/>
                    <a:pt x="85513" y="48"/>
                    <a:pt x="85415" y="48"/>
                  </a:cubicBezTo>
                  <a:cubicBezTo>
                    <a:pt x="85316" y="296"/>
                    <a:pt x="85218" y="541"/>
                    <a:pt x="85166" y="789"/>
                  </a:cubicBezTo>
                  <a:lnTo>
                    <a:pt x="81322" y="14834"/>
                  </a:lnTo>
                  <a:cubicBezTo>
                    <a:pt x="78759" y="24249"/>
                    <a:pt x="72896" y="30999"/>
                    <a:pt x="64025" y="34745"/>
                  </a:cubicBezTo>
                  <a:cubicBezTo>
                    <a:pt x="58833" y="36908"/>
                    <a:pt x="53486" y="38045"/>
                    <a:pt x="48045" y="38045"/>
                  </a:cubicBezTo>
                  <a:cubicBezTo>
                    <a:pt x="44808" y="38045"/>
                    <a:pt x="41538" y="37643"/>
                    <a:pt x="38246" y="36815"/>
                  </a:cubicBezTo>
                  <a:cubicBezTo>
                    <a:pt x="30656" y="34942"/>
                    <a:pt x="23855" y="31445"/>
                    <a:pt x="17499" y="26958"/>
                  </a:cubicBezTo>
                  <a:cubicBezTo>
                    <a:pt x="14589" y="24888"/>
                    <a:pt x="11782" y="22574"/>
                    <a:pt x="9022" y="20255"/>
                  </a:cubicBezTo>
                  <a:cubicBezTo>
                    <a:pt x="3648" y="15622"/>
                    <a:pt x="1578" y="9412"/>
                    <a:pt x="691" y="2662"/>
                  </a:cubicBezTo>
                  <a:cubicBezTo>
                    <a:pt x="592" y="1775"/>
                    <a:pt x="494" y="888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137375" y="3215300"/>
              <a:ext cx="1854350" cy="839350"/>
            </a:xfrm>
            <a:custGeom>
              <a:avLst/>
              <a:gdLst/>
              <a:ahLst/>
              <a:cxnLst/>
              <a:rect l="l" t="t" r="r" b="b"/>
              <a:pathLst>
                <a:path w="74174" h="33574" extrusionOk="0">
                  <a:moveTo>
                    <a:pt x="48" y="1"/>
                  </a:moveTo>
                  <a:cubicBezTo>
                    <a:pt x="1" y="592"/>
                    <a:pt x="147" y="1136"/>
                    <a:pt x="297" y="1676"/>
                  </a:cubicBezTo>
                  <a:cubicBezTo>
                    <a:pt x="1085" y="4586"/>
                    <a:pt x="1823" y="7543"/>
                    <a:pt x="2662" y="10449"/>
                  </a:cubicBezTo>
                  <a:cubicBezTo>
                    <a:pt x="3104" y="11880"/>
                    <a:pt x="3498" y="13359"/>
                    <a:pt x="4385" y="14490"/>
                  </a:cubicBezTo>
                  <a:cubicBezTo>
                    <a:pt x="8182" y="19470"/>
                    <a:pt x="12665" y="23610"/>
                    <a:pt x="18481" y="26173"/>
                  </a:cubicBezTo>
                  <a:cubicBezTo>
                    <a:pt x="23903" y="28637"/>
                    <a:pt x="29620" y="30116"/>
                    <a:pt x="35337" y="31496"/>
                  </a:cubicBezTo>
                  <a:cubicBezTo>
                    <a:pt x="39331" y="32430"/>
                    <a:pt x="43274" y="33467"/>
                    <a:pt x="47414" y="33566"/>
                  </a:cubicBezTo>
                  <a:cubicBezTo>
                    <a:pt x="47583" y="33571"/>
                    <a:pt x="47750" y="33573"/>
                    <a:pt x="47917" y="33573"/>
                  </a:cubicBezTo>
                  <a:cubicBezTo>
                    <a:pt x="51106" y="33573"/>
                    <a:pt x="53902" y="32672"/>
                    <a:pt x="56431" y="30656"/>
                  </a:cubicBezTo>
                  <a:cubicBezTo>
                    <a:pt x="57665" y="29722"/>
                    <a:pt x="58895" y="28783"/>
                    <a:pt x="60129" y="27798"/>
                  </a:cubicBezTo>
                  <a:cubicBezTo>
                    <a:pt x="64269" y="24497"/>
                    <a:pt x="67865" y="20799"/>
                    <a:pt x="69640" y="15673"/>
                  </a:cubicBezTo>
                  <a:cubicBezTo>
                    <a:pt x="70724" y="12570"/>
                    <a:pt x="71808" y="9463"/>
                    <a:pt x="72794" y="6309"/>
                  </a:cubicBezTo>
                  <a:cubicBezTo>
                    <a:pt x="73385" y="4290"/>
                    <a:pt x="73732" y="2169"/>
                    <a:pt x="74174" y="150"/>
                  </a:cubicBezTo>
                  <a:cubicBezTo>
                    <a:pt x="74075" y="99"/>
                    <a:pt x="73977" y="52"/>
                    <a:pt x="73878" y="52"/>
                  </a:cubicBezTo>
                  <a:cubicBezTo>
                    <a:pt x="73732" y="347"/>
                    <a:pt x="73582" y="691"/>
                    <a:pt x="73535" y="1037"/>
                  </a:cubicBezTo>
                  <a:cubicBezTo>
                    <a:pt x="72648" y="6309"/>
                    <a:pt x="70972" y="11336"/>
                    <a:pt x="69001" y="16265"/>
                  </a:cubicBezTo>
                  <a:cubicBezTo>
                    <a:pt x="67818" y="19175"/>
                    <a:pt x="66142" y="21785"/>
                    <a:pt x="63875" y="23855"/>
                  </a:cubicBezTo>
                  <a:cubicBezTo>
                    <a:pt x="61655" y="25925"/>
                    <a:pt x="59242" y="27750"/>
                    <a:pt x="56975" y="29722"/>
                  </a:cubicBezTo>
                  <a:cubicBezTo>
                    <a:pt x="54174" y="32198"/>
                    <a:pt x="51032" y="33236"/>
                    <a:pt x="47665" y="33236"/>
                  </a:cubicBezTo>
                  <a:cubicBezTo>
                    <a:pt x="46410" y="33236"/>
                    <a:pt x="45125" y="33092"/>
                    <a:pt x="43814" y="32825"/>
                  </a:cubicBezTo>
                  <a:cubicBezTo>
                    <a:pt x="38787" y="31792"/>
                    <a:pt x="33760" y="30656"/>
                    <a:pt x="28733" y="29375"/>
                  </a:cubicBezTo>
                  <a:cubicBezTo>
                    <a:pt x="19565" y="27060"/>
                    <a:pt x="11384" y="22968"/>
                    <a:pt x="5422" y="15279"/>
                  </a:cubicBezTo>
                  <a:cubicBezTo>
                    <a:pt x="4240" y="13800"/>
                    <a:pt x="3400" y="12223"/>
                    <a:pt x="2958" y="10350"/>
                  </a:cubicBezTo>
                  <a:cubicBezTo>
                    <a:pt x="2217" y="7098"/>
                    <a:pt x="1282" y="3896"/>
                    <a:pt x="443" y="691"/>
                  </a:cubicBezTo>
                  <a:cubicBezTo>
                    <a:pt x="344" y="446"/>
                    <a:pt x="198" y="24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3285250" y="3215300"/>
              <a:ext cx="1620225" cy="749225"/>
            </a:xfrm>
            <a:custGeom>
              <a:avLst/>
              <a:gdLst/>
              <a:ahLst/>
              <a:cxnLst/>
              <a:rect l="l" t="t" r="r" b="b"/>
              <a:pathLst>
                <a:path w="64809" h="29969" extrusionOk="0">
                  <a:moveTo>
                    <a:pt x="245" y="1"/>
                  </a:moveTo>
                  <a:cubicBezTo>
                    <a:pt x="197" y="52"/>
                    <a:pt x="99" y="52"/>
                    <a:pt x="0" y="52"/>
                  </a:cubicBezTo>
                  <a:cubicBezTo>
                    <a:pt x="48" y="347"/>
                    <a:pt x="48" y="643"/>
                    <a:pt x="146" y="939"/>
                  </a:cubicBezTo>
                  <a:cubicBezTo>
                    <a:pt x="1526" y="4685"/>
                    <a:pt x="2906" y="8430"/>
                    <a:pt x="4337" y="12176"/>
                  </a:cubicBezTo>
                  <a:cubicBezTo>
                    <a:pt x="5126" y="14195"/>
                    <a:pt x="6553" y="15772"/>
                    <a:pt x="8280" y="17105"/>
                  </a:cubicBezTo>
                  <a:cubicBezTo>
                    <a:pt x="11435" y="19667"/>
                    <a:pt x="15082" y="21343"/>
                    <a:pt x="18827" y="22822"/>
                  </a:cubicBezTo>
                  <a:cubicBezTo>
                    <a:pt x="24052" y="24892"/>
                    <a:pt x="29276" y="27060"/>
                    <a:pt x="34646" y="28882"/>
                  </a:cubicBezTo>
                  <a:cubicBezTo>
                    <a:pt x="36760" y="29579"/>
                    <a:pt x="38884" y="29968"/>
                    <a:pt x="41000" y="29968"/>
                  </a:cubicBezTo>
                  <a:cubicBezTo>
                    <a:pt x="43670" y="29968"/>
                    <a:pt x="46328" y="29349"/>
                    <a:pt x="48939" y="27947"/>
                  </a:cubicBezTo>
                  <a:cubicBezTo>
                    <a:pt x="53966" y="25235"/>
                    <a:pt x="57467" y="21095"/>
                    <a:pt x="60030" y="16068"/>
                  </a:cubicBezTo>
                  <a:cubicBezTo>
                    <a:pt x="62494" y="11238"/>
                    <a:pt x="63725" y="6013"/>
                    <a:pt x="64762" y="691"/>
                  </a:cubicBezTo>
                  <a:cubicBezTo>
                    <a:pt x="64809" y="545"/>
                    <a:pt x="64710" y="347"/>
                    <a:pt x="64710" y="150"/>
                  </a:cubicBezTo>
                  <a:cubicBezTo>
                    <a:pt x="64415" y="446"/>
                    <a:pt x="64316" y="742"/>
                    <a:pt x="64269" y="1085"/>
                  </a:cubicBezTo>
                  <a:cubicBezTo>
                    <a:pt x="63283" y="4732"/>
                    <a:pt x="62494" y="8430"/>
                    <a:pt x="61312" y="12026"/>
                  </a:cubicBezTo>
                  <a:cubicBezTo>
                    <a:pt x="59439" y="17349"/>
                    <a:pt x="56482" y="22080"/>
                    <a:pt x="51896" y="25530"/>
                  </a:cubicBezTo>
                  <a:cubicBezTo>
                    <a:pt x="48990" y="27699"/>
                    <a:pt x="45883" y="29276"/>
                    <a:pt x="42189" y="29473"/>
                  </a:cubicBezTo>
                  <a:cubicBezTo>
                    <a:pt x="41816" y="29492"/>
                    <a:pt x="41445" y="29502"/>
                    <a:pt x="41074" y="29502"/>
                  </a:cubicBezTo>
                  <a:cubicBezTo>
                    <a:pt x="38501" y="29502"/>
                    <a:pt x="35974" y="29047"/>
                    <a:pt x="33562" y="28145"/>
                  </a:cubicBezTo>
                  <a:cubicBezTo>
                    <a:pt x="28042" y="26122"/>
                    <a:pt x="22620" y="23906"/>
                    <a:pt x="17199" y="21639"/>
                  </a:cubicBezTo>
                  <a:cubicBezTo>
                    <a:pt x="14833" y="20653"/>
                    <a:pt x="12566" y="19419"/>
                    <a:pt x="10350" y="18090"/>
                  </a:cubicBezTo>
                  <a:cubicBezTo>
                    <a:pt x="7539" y="16415"/>
                    <a:pt x="5370" y="14049"/>
                    <a:pt x="4188" y="10895"/>
                  </a:cubicBezTo>
                  <a:cubicBezTo>
                    <a:pt x="3549" y="9120"/>
                    <a:pt x="2760" y="7445"/>
                    <a:pt x="2118" y="5670"/>
                  </a:cubicBezTo>
                  <a:cubicBezTo>
                    <a:pt x="1479" y="3797"/>
                    <a:pt x="887" y="1925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3393675" y="3216575"/>
              <a:ext cx="1419450" cy="586525"/>
            </a:xfrm>
            <a:custGeom>
              <a:avLst/>
              <a:gdLst/>
              <a:ahLst/>
              <a:cxnLst/>
              <a:rect l="l" t="t" r="r" b="b"/>
              <a:pathLst>
                <a:path w="56778" h="23461" extrusionOk="0">
                  <a:moveTo>
                    <a:pt x="343" y="1"/>
                  </a:moveTo>
                  <a:cubicBezTo>
                    <a:pt x="245" y="48"/>
                    <a:pt x="99" y="48"/>
                    <a:pt x="0" y="99"/>
                  </a:cubicBezTo>
                  <a:cubicBezTo>
                    <a:pt x="245" y="986"/>
                    <a:pt x="442" y="1921"/>
                    <a:pt x="690" y="2859"/>
                  </a:cubicBezTo>
                  <a:cubicBezTo>
                    <a:pt x="1723" y="7441"/>
                    <a:pt x="3695" y="11581"/>
                    <a:pt x="7638" y="14439"/>
                  </a:cubicBezTo>
                  <a:cubicBezTo>
                    <a:pt x="15721" y="20354"/>
                    <a:pt x="24789" y="23461"/>
                    <a:pt x="34843" y="23461"/>
                  </a:cubicBezTo>
                  <a:cubicBezTo>
                    <a:pt x="38688" y="23461"/>
                    <a:pt x="42039" y="22179"/>
                    <a:pt x="44799" y="19565"/>
                  </a:cubicBezTo>
                  <a:cubicBezTo>
                    <a:pt x="46427" y="18039"/>
                    <a:pt x="48005" y="16411"/>
                    <a:pt x="49333" y="14688"/>
                  </a:cubicBezTo>
                  <a:cubicBezTo>
                    <a:pt x="52685" y="10449"/>
                    <a:pt x="55938" y="6112"/>
                    <a:pt x="56726" y="541"/>
                  </a:cubicBezTo>
                  <a:cubicBezTo>
                    <a:pt x="56777" y="395"/>
                    <a:pt x="56726" y="198"/>
                    <a:pt x="56679" y="1"/>
                  </a:cubicBezTo>
                  <a:cubicBezTo>
                    <a:pt x="56332" y="494"/>
                    <a:pt x="56285" y="986"/>
                    <a:pt x="56087" y="1479"/>
                  </a:cubicBezTo>
                  <a:cubicBezTo>
                    <a:pt x="55543" y="3155"/>
                    <a:pt x="55200" y="4977"/>
                    <a:pt x="54360" y="6506"/>
                  </a:cubicBezTo>
                  <a:cubicBezTo>
                    <a:pt x="51849" y="11041"/>
                    <a:pt x="48892" y="15228"/>
                    <a:pt x="45047" y="18828"/>
                  </a:cubicBezTo>
                  <a:cubicBezTo>
                    <a:pt x="42879" y="20847"/>
                    <a:pt x="40415" y="22522"/>
                    <a:pt x="37359" y="22818"/>
                  </a:cubicBezTo>
                  <a:cubicBezTo>
                    <a:pt x="36052" y="22942"/>
                    <a:pt x="34733" y="23016"/>
                    <a:pt x="33415" y="23016"/>
                  </a:cubicBezTo>
                  <a:cubicBezTo>
                    <a:pt x="32096" y="23016"/>
                    <a:pt x="30778" y="22942"/>
                    <a:pt x="29473" y="22771"/>
                  </a:cubicBezTo>
                  <a:cubicBezTo>
                    <a:pt x="23311" y="22029"/>
                    <a:pt x="17495" y="19912"/>
                    <a:pt x="12026" y="16955"/>
                  </a:cubicBezTo>
                  <a:cubicBezTo>
                    <a:pt x="6652" y="14045"/>
                    <a:pt x="2709" y="9858"/>
                    <a:pt x="1329" y="3695"/>
                  </a:cubicBezTo>
                  <a:cubicBezTo>
                    <a:pt x="1085" y="2465"/>
                    <a:pt x="690" y="123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511950" y="3215300"/>
              <a:ext cx="1196400" cy="488150"/>
            </a:xfrm>
            <a:custGeom>
              <a:avLst/>
              <a:gdLst/>
              <a:ahLst/>
              <a:cxnLst/>
              <a:rect l="l" t="t" r="r" b="b"/>
              <a:pathLst>
                <a:path w="47856" h="19526" extrusionOk="0">
                  <a:moveTo>
                    <a:pt x="245" y="1"/>
                  </a:moveTo>
                  <a:cubicBezTo>
                    <a:pt x="147" y="52"/>
                    <a:pt x="99" y="99"/>
                    <a:pt x="1" y="99"/>
                  </a:cubicBezTo>
                  <a:cubicBezTo>
                    <a:pt x="147" y="446"/>
                    <a:pt x="198" y="840"/>
                    <a:pt x="395" y="1183"/>
                  </a:cubicBezTo>
                  <a:cubicBezTo>
                    <a:pt x="1822" y="3746"/>
                    <a:pt x="3202" y="6309"/>
                    <a:pt x="4681" y="8872"/>
                  </a:cubicBezTo>
                  <a:cubicBezTo>
                    <a:pt x="6061" y="11289"/>
                    <a:pt x="8032" y="13110"/>
                    <a:pt x="10497" y="14392"/>
                  </a:cubicBezTo>
                  <a:cubicBezTo>
                    <a:pt x="15082" y="16659"/>
                    <a:pt x="19814" y="18583"/>
                    <a:pt x="24888" y="19320"/>
                  </a:cubicBezTo>
                  <a:cubicBezTo>
                    <a:pt x="25793" y="19452"/>
                    <a:pt x="26692" y="19526"/>
                    <a:pt x="27579" y="19526"/>
                  </a:cubicBezTo>
                  <a:cubicBezTo>
                    <a:pt x="30362" y="19526"/>
                    <a:pt x="33019" y="18800"/>
                    <a:pt x="35337" y="16856"/>
                  </a:cubicBezTo>
                  <a:cubicBezTo>
                    <a:pt x="36571" y="15823"/>
                    <a:pt x="37754" y="14786"/>
                    <a:pt x="38885" y="13603"/>
                  </a:cubicBezTo>
                  <a:cubicBezTo>
                    <a:pt x="42682" y="9810"/>
                    <a:pt x="45095" y="5028"/>
                    <a:pt x="47808" y="446"/>
                  </a:cubicBezTo>
                  <a:cubicBezTo>
                    <a:pt x="47855" y="347"/>
                    <a:pt x="47808" y="150"/>
                    <a:pt x="47855" y="1"/>
                  </a:cubicBezTo>
                  <a:lnTo>
                    <a:pt x="47855" y="1"/>
                  </a:lnTo>
                  <a:cubicBezTo>
                    <a:pt x="46278" y="2268"/>
                    <a:pt x="44949" y="4535"/>
                    <a:pt x="43569" y="6853"/>
                  </a:cubicBezTo>
                  <a:cubicBezTo>
                    <a:pt x="41547" y="10106"/>
                    <a:pt x="39181" y="13012"/>
                    <a:pt x="36322" y="15575"/>
                  </a:cubicBezTo>
                  <a:cubicBezTo>
                    <a:pt x="33602" y="17999"/>
                    <a:pt x="30571" y="19125"/>
                    <a:pt x="27251" y="19125"/>
                  </a:cubicBezTo>
                  <a:cubicBezTo>
                    <a:pt x="26182" y="19125"/>
                    <a:pt x="25082" y="19008"/>
                    <a:pt x="23954" y="18780"/>
                  </a:cubicBezTo>
                  <a:cubicBezTo>
                    <a:pt x="19616" y="17893"/>
                    <a:pt x="15476" y="16316"/>
                    <a:pt x="11482" y="14443"/>
                  </a:cubicBezTo>
                  <a:cubicBezTo>
                    <a:pt x="9069" y="13260"/>
                    <a:pt x="6901" y="11683"/>
                    <a:pt x="5521" y="9365"/>
                  </a:cubicBezTo>
                  <a:cubicBezTo>
                    <a:pt x="3747" y="6459"/>
                    <a:pt x="2217" y="3451"/>
                    <a:pt x="541" y="545"/>
                  </a:cubicBezTo>
                  <a:cubicBezTo>
                    <a:pt x="442" y="347"/>
                    <a:pt x="344" y="198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609250" y="3215300"/>
              <a:ext cx="1004275" cy="351825"/>
            </a:xfrm>
            <a:custGeom>
              <a:avLst/>
              <a:gdLst/>
              <a:ahLst/>
              <a:cxnLst/>
              <a:rect l="l" t="t" r="r" b="b"/>
              <a:pathLst>
                <a:path w="40171" h="14073" extrusionOk="0">
                  <a:moveTo>
                    <a:pt x="198" y="1"/>
                  </a:moveTo>
                  <a:cubicBezTo>
                    <a:pt x="0" y="296"/>
                    <a:pt x="52" y="493"/>
                    <a:pt x="99" y="691"/>
                  </a:cubicBezTo>
                  <a:cubicBezTo>
                    <a:pt x="1676" y="5867"/>
                    <a:pt x="4586" y="9858"/>
                    <a:pt x="9956" y="11336"/>
                  </a:cubicBezTo>
                  <a:cubicBezTo>
                    <a:pt x="13950" y="12472"/>
                    <a:pt x="18039" y="13110"/>
                    <a:pt x="22132" y="13852"/>
                  </a:cubicBezTo>
                  <a:cubicBezTo>
                    <a:pt x="22953" y="14000"/>
                    <a:pt x="23757" y="14073"/>
                    <a:pt x="24542" y="14073"/>
                  </a:cubicBezTo>
                  <a:cubicBezTo>
                    <a:pt x="27666" y="14073"/>
                    <a:pt x="30501" y="12923"/>
                    <a:pt x="33022" y="10796"/>
                  </a:cubicBezTo>
                  <a:cubicBezTo>
                    <a:pt x="36326" y="7985"/>
                    <a:pt x="38494" y="4338"/>
                    <a:pt x="40119" y="395"/>
                  </a:cubicBezTo>
                  <a:cubicBezTo>
                    <a:pt x="40170" y="296"/>
                    <a:pt x="40119" y="198"/>
                    <a:pt x="40072" y="99"/>
                  </a:cubicBezTo>
                  <a:cubicBezTo>
                    <a:pt x="39973" y="99"/>
                    <a:pt x="39874" y="99"/>
                    <a:pt x="39874" y="150"/>
                  </a:cubicBezTo>
                  <a:cubicBezTo>
                    <a:pt x="39677" y="446"/>
                    <a:pt x="39527" y="742"/>
                    <a:pt x="39429" y="1037"/>
                  </a:cubicBezTo>
                  <a:cubicBezTo>
                    <a:pt x="37903" y="4436"/>
                    <a:pt x="35979" y="7543"/>
                    <a:pt x="33219" y="10055"/>
                  </a:cubicBezTo>
                  <a:cubicBezTo>
                    <a:pt x="30928" y="12127"/>
                    <a:pt x="28321" y="13567"/>
                    <a:pt x="25295" y="13567"/>
                  </a:cubicBezTo>
                  <a:cubicBezTo>
                    <a:pt x="24937" y="13567"/>
                    <a:pt x="24572" y="13547"/>
                    <a:pt x="24202" y="13505"/>
                  </a:cubicBezTo>
                  <a:cubicBezTo>
                    <a:pt x="20160" y="13110"/>
                    <a:pt x="16119" y="12373"/>
                    <a:pt x="12125" y="11585"/>
                  </a:cubicBezTo>
                  <a:cubicBezTo>
                    <a:pt x="6064" y="10402"/>
                    <a:pt x="2268" y="6557"/>
                    <a:pt x="545" y="691"/>
                  </a:cubicBezTo>
                  <a:cubicBezTo>
                    <a:pt x="446" y="446"/>
                    <a:pt x="296" y="249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752175" y="3211650"/>
              <a:ext cx="746700" cy="305025"/>
            </a:xfrm>
            <a:custGeom>
              <a:avLst/>
              <a:gdLst/>
              <a:ahLst/>
              <a:cxnLst/>
              <a:rect l="l" t="t" r="r" b="b"/>
              <a:pathLst>
                <a:path w="29868" h="12201" extrusionOk="0">
                  <a:moveTo>
                    <a:pt x="52" y="1"/>
                  </a:moveTo>
                  <a:cubicBezTo>
                    <a:pt x="52" y="442"/>
                    <a:pt x="1" y="592"/>
                    <a:pt x="1" y="738"/>
                  </a:cubicBezTo>
                  <a:cubicBezTo>
                    <a:pt x="742" y="3746"/>
                    <a:pt x="2220" y="6357"/>
                    <a:pt x="4732" y="8229"/>
                  </a:cubicBezTo>
                  <a:cubicBezTo>
                    <a:pt x="8703" y="11230"/>
                    <a:pt x="13219" y="12201"/>
                    <a:pt x="17934" y="12201"/>
                  </a:cubicBezTo>
                  <a:cubicBezTo>
                    <a:pt x="18719" y="12201"/>
                    <a:pt x="19511" y="12174"/>
                    <a:pt x="20306" y="12125"/>
                  </a:cubicBezTo>
                  <a:cubicBezTo>
                    <a:pt x="22822" y="11975"/>
                    <a:pt x="24892" y="10694"/>
                    <a:pt x="26370" y="8624"/>
                  </a:cubicBezTo>
                  <a:cubicBezTo>
                    <a:pt x="27995" y="6357"/>
                    <a:pt x="29130" y="3943"/>
                    <a:pt x="29722" y="1282"/>
                  </a:cubicBezTo>
                  <a:cubicBezTo>
                    <a:pt x="29820" y="935"/>
                    <a:pt x="29820" y="541"/>
                    <a:pt x="29868" y="198"/>
                  </a:cubicBezTo>
                  <a:lnTo>
                    <a:pt x="29868" y="198"/>
                  </a:lnTo>
                  <a:cubicBezTo>
                    <a:pt x="29473" y="592"/>
                    <a:pt x="29375" y="986"/>
                    <a:pt x="29276" y="1329"/>
                  </a:cubicBezTo>
                  <a:cubicBezTo>
                    <a:pt x="28685" y="3991"/>
                    <a:pt x="27502" y="6408"/>
                    <a:pt x="25877" y="8576"/>
                  </a:cubicBezTo>
                  <a:cubicBezTo>
                    <a:pt x="24742" y="10102"/>
                    <a:pt x="23263" y="11186"/>
                    <a:pt x="21292" y="11533"/>
                  </a:cubicBezTo>
                  <a:cubicBezTo>
                    <a:pt x="20088" y="11729"/>
                    <a:pt x="18890" y="11824"/>
                    <a:pt x="17703" y="11824"/>
                  </a:cubicBezTo>
                  <a:cubicBezTo>
                    <a:pt x="14419" y="11824"/>
                    <a:pt x="11210" y="11097"/>
                    <a:pt x="8135" y="9759"/>
                  </a:cubicBezTo>
                  <a:cubicBezTo>
                    <a:pt x="4093" y="7985"/>
                    <a:pt x="1432" y="5028"/>
                    <a:pt x="446" y="691"/>
                  </a:cubicBezTo>
                  <a:cubicBezTo>
                    <a:pt x="395" y="493"/>
                    <a:pt x="296" y="395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3858150" y="3209200"/>
              <a:ext cx="536050" cy="203600"/>
            </a:xfrm>
            <a:custGeom>
              <a:avLst/>
              <a:gdLst/>
              <a:ahLst/>
              <a:cxnLst/>
              <a:rect l="l" t="t" r="r" b="b"/>
              <a:pathLst>
                <a:path w="21442" h="8144" extrusionOk="0">
                  <a:moveTo>
                    <a:pt x="21441" y="0"/>
                  </a:moveTo>
                  <a:cubicBezTo>
                    <a:pt x="21146" y="343"/>
                    <a:pt x="21047" y="442"/>
                    <a:pt x="20996" y="540"/>
                  </a:cubicBezTo>
                  <a:cubicBezTo>
                    <a:pt x="19864" y="2216"/>
                    <a:pt x="18827" y="3943"/>
                    <a:pt x="17644" y="5520"/>
                  </a:cubicBezTo>
                  <a:cubicBezTo>
                    <a:pt x="16611" y="6900"/>
                    <a:pt x="15180" y="7590"/>
                    <a:pt x="13406" y="7590"/>
                  </a:cubicBezTo>
                  <a:cubicBezTo>
                    <a:pt x="13281" y="7593"/>
                    <a:pt x="13156" y="7595"/>
                    <a:pt x="13032" y="7595"/>
                  </a:cubicBezTo>
                  <a:cubicBezTo>
                    <a:pt x="9591" y="7595"/>
                    <a:pt x="6553" y="6289"/>
                    <a:pt x="3698" y="4436"/>
                  </a:cubicBezTo>
                  <a:cubicBezTo>
                    <a:pt x="2220" y="3450"/>
                    <a:pt x="840" y="2267"/>
                    <a:pt x="347" y="442"/>
                  </a:cubicBezTo>
                  <a:cubicBezTo>
                    <a:pt x="347" y="394"/>
                    <a:pt x="197" y="343"/>
                    <a:pt x="0" y="296"/>
                  </a:cubicBezTo>
                  <a:lnTo>
                    <a:pt x="0" y="296"/>
                  </a:lnTo>
                  <a:cubicBezTo>
                    <a:pt x="150" y="1774"/>
                    <a:pt x="986" y="2760"/>
                    <a:pt x="1972" y="3596"/>
                  </a:cubicBezTo>
                  <a:cubicBezTo>
                    <a:pt x="4436" y="5717"/>
                    <a:pt x="7294" y="7145"/>
                    <a:pt x="10500" y="7787"/>
                  </a:cubicBezTo>
                  <a:cubicBezTo>
                    <a:pt x="11436" y="7974"/>
                    <a:pt x="12408" y="8143"/>
                    <a:pt x="13348" y="8143"/>
                  </a:cubicBezTo>
                  <a:cubicBezTo>
                    <a:pt x="14634" y="8143"/>
                    <a:pt x="15861" y="7826"/>
                    <a:pt x="16856" y="6801"/>
                  </a:cubicBezTo>
                  <a:cubicBezTo>
                    <a:pt x="18531" y="5075"/>
                    <a:pt x="19813" y="2957"/>
                    <a:pt x="21244" y="986"/>
                  </a:cubicBezTo>
                  <a:cubicBezTo>
                    <a:pt x="21390" y="836"/>
                    <a:pt x="21343" y="540"/>
                    <a:pt x="2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3982625" y="3211650"/>
              <a:ext cx="274750" cy="109650"/>
            </a:xfrm>
            <a:custGeom>
              <a:avLst/>
              <a:gdLst/>
              <a:ahLst/>
              <a:cxnLst/>
              <a:rect l="l" t="t" r="r" b="b"/>
              <a:pathLst>
                <a:path w="10990" h="4386" extrusionOk="0">
                  <a:moveTo>
                    <a:pt x="1" y="1"/>
                  </a:moveTo>
                  <a:cubicBezTo>
                    <a:pt x="1" y="2288"/>
                    <a:pt x="3127" y="4386"/>
                    <a:pt x="6199" y="4386"/>
                  </a:cubicBezTo>
                  <a:cubicBezTo>
                    <a:pt x="6236" y="4386"/>
                    <a:pt x="6273" y="4386"/>
                    <a:pt x="6309" y="4385"/>
                  </a:cubicBezTo>
                  <a:cubicBezTo>
                    <a:pt x="8821" y="4385"/>
                    <a:pt x="10990" y="2465"/>
                    <a:pt x="10891" y="147"/>
                  </a:cubicBezTo>
                  <a:lnTo>
                    <a:pt x="10891" y="147"/>
                  </a:lnTo>
                  <a:cubicBezTo>
                    <a:pt x="10118" y="2382"/>
                    <a:pt x="8795" y="4024"/>
                    <a:pt x="6417" y="4024"/>
                  </a:cubicBezTo>
                  <a:cubicBezTo>
                    <a:pt x="6224" y="4024"/>
                    <a:pt x="6024" y="4013"/>
                    <a:pt x="5817" y="3991"/>
                  </a:cubicBezTo>
                  <a:cubicBezTo>
                    <a:pt x="3352" y="3746"/>
                    <a:pt x="1184" y="276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14"/>
          <p:cNvGrpSpPr/>
          <p:nvPr/>
        </p:nvGrpSpPr>
        <p:grpSpPr>
          <a:xfrm rot="-1229744">
            <a:off x="1240956" y="4508814"/>
            <a:ext cx="624794" cy="463722"/>
            <a:chOff x="7371599" y="1417781"/>
            <a:chExt cx="952389" cy="706864"/>
          </a:xfrm>
        </p:grpSpPr>
        <p:sp>
          <p:nvSpPr>
            <p:cNvPr id="513" name="Google Shape;513;p14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1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8"/>
          <p:cNvSpPr/>
          <p:nvPr/>
        </p:nvSpPr>
        <p:spPr>
          <a:xfrm>
            <a:off x="7737727" y="-3400"/>
            <a:ext cx="1406442" cy="1115665"/>
          </a:xfrm>
          <a:custGeom>
            <a:avLst/>
            <a:gdLst/>
            <a:ahLst/>
            <a:cxnLst/>
            <a:rect l="l" t="t" r="r" b="b"/>
            <a:pathLst>
              <a:path w="93841" h="73763" extrusionOk="0">
                <a:moveTo>
                  <a:pt x="2767" y="0"/>
                </a:moveTo>
                <a:cubicBezTo>
                  <a:pt x="2232" y="0"/>
                  <a:pt x="1941" y="194"/>
                  <a:pt x="1700" y="632"/>
                </a:cubicBezTo>
                <a:cubicBezTo>
                  <a:pt x="292" y="2813"/>
                  <a:pt x="1" y="5191"/>
                  <a:pt x="439" y="7662"/>
                </a:cubicBezTo>
                <a:cubicBezTo>
                  <a:pt x="874" y="10234"/>
                  <a:pt x="1844" y="12659"/>
                  <a:pt x="2814" y="15084"/>
                </a:cubicBezTo>
                <a:cubicBezTo>
                  <a:pt x="4319" y="18769"/>
                  <a:pt x="6065" y="22307"/>
                  <a:pt x="8586" y="25411"/>
                </a:cubicBezTo>
                <a:cubicBezTo>
                  <a:pt x="9215" y="26187"/>
                  <a:pt x="9894" y="26916"/>
                  <a:pt x="10623" y="27595"/>
                </a:cubicBezTo>
                <a:cubicBezTo>
                  <a:pt x="12727" y="29513"/>
                  <a:pt x="15007" y="30503"/>
                  <a:pt x="17465" y="30503"/>
                </a:cubicBezTo>
                <a:cubicBezTo>
                  <a:pt x="18861" y="30503"/>
                  <a:pt x="20313" y="30184"/>
                  <a:pt x="21824" y="29535"/>
                </a:cubicBezTo>
                <a:cubicBezTo>
                  <a:pt x="24590" y="28371"/>
                  <a:pt x="27305" y="27060"/>
                  <a:pt x="30118" y="25850"/>
                </a:cubicBezTo>
                <a:cubicBezTo>
                  <a:pt x="32492" y="24829"/>
                  <a:pt x="34917" y="24007"/>
                  <a:pt x="37536" y="23859"/>
                </a:cubicBezTo>
                <a:cubicBezTo>
                  <a:pt x="37706" y="23851"/>
                  <a:pt x="37875" y="23847"/>
                  <a:pt x="38041" y="23847"/>
                </a:cubicBezTo>
                <a:cubicBezTo>
                  <a:pt x="40804" y="23847"/>
                  <a:pt x="42956" y="24981"/>
                  <a:pt x="44376" y="27498"/>
                </a:cubicBezTo>
                <a:cubicBezTo>
                  <a:pt x="45054" y="28709"/>
                  <a:pt x="45636" y="29970"/>
                  <a:pt x="46071" y="31281"/>
                </a:cubicBezTo>
                <a:cubicBezTo>
                  <a:pt x="47188" y="34722"/>
                  <a:pt x="48740" y="37876"/>
                  <a:pt x="50920" y="40735"/>
                </a:cubicBezTo>
                <a:cubicBezTo>
                  <a:pt x="52232" y="42532"/>
                  <a:pt x="53151" y="44471"/>
                  <a:pt x="53539" y="46652"/>
                </a:cubicBezTo>
                <a:cubicBezTo>
                  <a:pt x="53783" y="48107"/>
                  <a:pt x="53977" y="49561"/>
                  <a:pt x="54121" y="51016"/>
                </a:cubicBezTo>
                <a:cubicBezTo>
                  <a:pt x="54412" y="55819"/>
                  <a:pt x="56158" y="60087"/>
                  <a:pt x="58924" y="63966"/>
                </a:cubicBezTo>
                <a:cubicBezTo>
                  <a:pt x="61395" y="67361"/>
                  <a:pt x="64402" y="69980"/>
                  <a:pt x="68526" y="71143"/>
                </a:cubicBezTo>
                <a:cubicBezTo>
                  <a:pt x="70803" y="71822"/>
                  <a:pt x="73131" y="72257"/>
                  <a:pt x="75509" y="72404"/>
                </a:cubicBezTo>
                <a:cubicBezTo>
                  <a:pt x="79001" y="72645"/>
                  <a:pt x="82539" y="72742"/>
                  <a:pt x="86081" y="72986"/>
                </a:cubicBezTo>
                <a:cubicBezTo>
                  <a:pt x="88649" y="73180"/>
                  <a:pt x="91268" y="73471"/>
                  <a:pt x="93840" y="73762"/>
                </a:cubicBezTo>
                <a:lnTo>
                  <a:pt x="93840" y="50"/>
                </a:lnTo>
                <a:cubicBezTo>
                  <a:pt x="63482" y="50"/>
                  <a:pt x="33125" y="50"/>
                  <a:pt x="27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8"/>
          <p:cNvSpPr/>
          <p:nvPr/>
        </p:nvSpPr>
        <p:spPr>
          <a:xfrm>
            <a:off x="8565727" y="364400"/>
            <a:ext cx="429801" cy="1194707"/>
          </a:xfrm>
          <a:custGeom>
            <a:avLst/>
            <a:gdLst/>
            <a:ahLst/>
            <a:cxnLst/>
            <a:rect l="l" t="t" r="r" b="b"/>
            <a:pathLst>
              <a:path w="50714" h="110391" extrusionOk="0">
                <a:moveTo>
                  <a:pt x="36815" y="1"/>
                </a:moveTo>
                <a:cubicBezTo>
                  <a:pt x="34055" y="1"/>
                  <a:pt x="31346" y="837"/>
                  <a:pt x="28831" y="1972"/>
                </a:cubicBezTo>
                <a:cubicBezTo>
                  <a:pt x="16509" y="7342"/>
                  <a:pt x="7689" y="19025"/>
                  <a:pt x="3845" y="31887"/>
                </a:cubicBezTo>
                <a:cubicBezTo>
                  <a:pt x="0" y="44701"/>
                  <a:pt x="738" y="58599"/>
                  <a:pt x="3892" y="71611"/>
                </a:cubicBezTo>
                <a:cubicBezTo>
                  <a:pt x="5272" y="77328"/>
                  <a:pt x="7145" y="83045"/>
                  <a:pt x="10350" y="87974"/>
                </a:cubicBezTo>
                <a:cubicBezTo>
                  <a:pt x="14293" y="93986"/>
                  <a:pt x="20010" y="98619"/>
                  <a:pt x="26220" y="102219"/>
                </a:cubicBezTo>
                <a:cubicBezTo>
                  <a:pt x="30065" y="104435"/>
                  <a:pt x="34153" y="106260"/>
                  <a:pt x="38246" y="107936"/>
                </a:cubicBezTo>
                <a:cubicBezTo>
                  <a:pt x="39810" y="108562"/>
                  <a:pt x="42947" y="110390"/>
                  <a:pt x="45316" y="110390"/>
                </a:cubicBezTo>
                <a:cubicBezTo>
                  <a:pt x="46304" y="110390"/>
                  <a:pt x="47158" y="110073"/>
                  <a:pt x="47709" y="109218"/>
                </a:cubicBezTo>
                <a:cubicBezTo>
                  <a:pt x="49286" y="106801"/>
                  <a:pt x="47953" y="100788"/>
                  <a:pt x="47906" y="97980"/>
                </a:cubicBezTo>
                <a:cubicBezTo>
                  <a:pt x="47906" y="93789"/>
                  <a:pt x="48005" y="89602"/>
                  <a:pt x="48150" y="85411"/>
                </a:cubicBezTo>
                <a:cubicBezTo>
                  <a:pt x="48446" y="77083"/>
                  <a:pt x="49038" y="68705"/>
                  <a:pt x="49483" y="60374"/>
                </a:cubicBezTo>
                <a:cubicBezTo>
                  <a:pt x="50319" y="43865"/>
                  <a:pt x="50713" y="27155"/>
                  <a:pt x="47559" y="10891"/>
                </a:cubicBezTo>
                <a:cubicBezTo>
                  <a:pt x="47019" y="8032"/>
                  <a:pt x="46329" y="5028"/>
                  <a:pt x="44306" y="2958"/>
                </a:cubicBezTo>
                <a:cubicBezTo>
                  <a:pt x="42433" y="935"/>
                  <a:pt x="39575" y="1"/>
                  <a:pt x="368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8"/>
          <p:cNvSpPr/>
          <p:nvPr/>
        </p:nvSpPr>
        <p:spPr>
          <a:xfrm rot="10800000">
            <a:off x="0" y="4173671"/>
            <a:ext cx="1497733" cy="1060274"/>
          </a:xfrm>
          <a:custGeom>
            <a:avLst/>
            <a:gdLst/>
            <a:ahLst/>
            <a:cxnLst/>
            <a:rect l="l" t="t" r="r" b="b"/>
            <a:pathLst>
              <a:path w="88794" h="62859" extrusionOk="0">
                <a:moveTo>
                  <a:pt x="88793" y="0"/>
                </a:moveTo>
                <a:cubicBezTo>
                  <a:pt x="88048" y="0"/>
                  <a:pt x="87254" y="0"/>
                  <a:pt x="86513" y="52"/>
                </a:cubicBezTo>
                <a:cubicBezTo>
                  <a:pt x="80909" y="496"/>
                  <a:pt x="75257" y="845"/>
                  <a:pt x="69704" y="1487"/>
                </a:cubicBezTo>
                <a:cubicBezTo>
                  <a:pt x="62617" y="2233"/>
                  <a:pt x="55625" y="3125"/>
                  <a:pt x="48585" y="4164"/>
                </a:cubicBezTo>
                <a:cubicBezTo>
                  <a:pt x="41148" y="5207"/>
                  <a:pt x="33712" y="6445"/>
                  <a:pt x="26228" y="7686"/>
                </a:cubicBezTo>
                <a:cubicBezTo>
                  <a:pt x="22063" y="8380"/>
                  <a:pt x="17847" y="9122"/>
                  <a:pt x="13735" y="10114"/>
                </a:cubicBezTo>
                <a:cubicBezTo>
                  <a:pt x="10114" y="10907"/>
                  <a:pt x="6893" y="12545"/>
                  <a:pt x="4561" y="15567"/>
                </a:cubicBezTo>
                <a:cubicBezTo>
                  <a:pt x="0" y="21417"/>
                  <a:pt x="1935" y="28012"/>
                  <a:pt x="8924" y="30539"/>
                </a:cubicBezTo>
                <a:cubicBezTo>
                  <a:pt x="11052" y="31303"/>
                  <a:pt x="13211" y="31513"/>
                  <a:pt x="15401" y="31513"/>
                </a:cubicBezTo>
                <a:cubicBezTo>
                  <a:pt x="15918" y="31513"/>
                  <a:pt x="16435" y="31502"/>
                  <a:pt x="16955" y="31483"/>
                </a:cubicBezTo>
                <a:cubicBezTo>
                  <a:pt x="19324" y="31381"/>
                  <a:pt x="21691" y="31253"/>
                  <a:pt x="24059" y="31253"/>
                </a:cubicBezTo>
                <a:cubicBezTo>
                  <a:pt x="26302" y="31253"/>
                  <a:pt x="28545" y="31368"/>
                  <a:pt x="30789" y="31729"/>
                </a:cubicBezTo>
                <a:cubicBezTo>
                  <a:pt x="42041" y="33664"/>
                  <a:pt x="51512" y="38820"/>
                  <a:pt x="58948" y="47446"/>
                </a:cubicBezTo>
                <a:cubicBezTo>
                  <a:pt x="61030" y="49874"/>
                  <a:pt x="62914" y="52404"/>
                  <a:pt x="64897" y="54831"/>
                </a:cubicBezTo>
                <a:cubicBezTo>
                  <a:pt x="67226" y="57659"/>
                  <a:pt x="69954" y="59939"/>
                  <a:pt x="73472" y="61129"/>
                </a:cubicBezTo>
                <a:cubicBezTo>
                  <a:pt x="76348" y="62069"/>
                  <a:pt x="79275" y="62664"/>
                  <a:pt x="82249" y="62815"/>
                </a:cubicBezTo>
                <a:cubicBezTo>
                  <a:pt x="82976" y="62848"/>
                  <a:pt x="83703" y="62859"/>
                  <a:pt x="84430" y="62859"/>
                </a:cubicBezTo>
                <a:cubicBezTo>
                  <a:pt x="85885" y="62859"/>
                  <a:pt x="87339" y="62815"/>
                  <a:pt x="88793" y="62815"/>
                </a:cubicBezTo>
                <a:lnTo>
                  <a:pt x="887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8"/>
          <p:cNvSpPr/>
          <p:nvPr/>
        </p:nvSpPr>
        <p:spPr>
          <a:xfrm rot="-5587537">
            <a:off x="-98335" y="3721536"/>
            <a:ext cx="922835" cy="546913"/>
          </a:xfrm>
          <a:custGeom>
            <a:avLst/>
            <a:gdLst/>
            <a:ahLst/>
            <a:cxnLst/>
            <a:rect l="l" t="t" r="r" b="b"/>
            <a:pathLst>
              <a:path w="56221" h="33314" extrusionOk="0">
                <a:moveTo>
                  <a:pt x="9303" y="0"/>
                </a:moveTo>
                <a:cubicBezTo>
                  <a:pt x="7874" y="0"/>
                  <a:pt x="6453" y="53"/>
                  <a:pt x="5057" y="195"/>
                </a:cubicBezTo>
                <a:cubicBezTo>
                  <a:pt x="1884" y="493"/>
                  <a:pt x="1" y="2476"/>
                  <a:pt x="52" y="5700"/>
                </a:cubicBezTo>
                <a:cubicBezTo>
                  <a:pt x="151" y="10162"/>
                  <a:pt x="3173" y="14870"/>
                  <a:pt x="5256" y="18637"/>
                </a:cubicBezTo>
                <a:cubicBezTo>
                  <a:pt x="7191" y="22207"/>
                  <a:pt x="9472" y="25630"/>
                  <a:pt x="12593" y="28156"/>
                </a:cubicBezTo>
                <a:cubicBezTo>
                  <a:pt x="14528" y="29743"/>
                  <a:pt x="16809" y="30885"/>
                  <a:pt x="19137" y="31726"/>
                </a:cubicBezTo>
                <a:cubicBezTo>
                  <a:pt x="22100" y="32793"/>
                  <a:pt x="25233" y="33314"/>
                  <a:pt x="28364" y="33314"/>
                </a:cubicBezTo>
                <a:cubicBezTo>
                  <a:pt x="33671" y="33314"/>
                  <a:pt x="38972" y="31818"/>
                  <a:pt x="43429" y="28949"/>
                </a:cubicBezTo>
                <a:cubicBezTo>
                  <a:pt x="50568" y="24388"/>
                  <a:pt x="55379" y="16409"/>
                  <a:pt x="56073" y="7981"/>
                </a:cubicBezTo>
                <a:cubicBezTo>
                  <a:pt x="56220" y="6097"/>
                  <a:pt x="56073" y="3915"/>
                  <a:pt x="54685" y="2674"/>
                </a:cubicBezTo>
                <a:cubicBezTo>
                  <a:pt x="53495" y="1635"/>
                  <a:pt x="51810" y="1484"/>
                  <a:pt x="50223" y="1437"/>
                </a:cubicBezTo>
                <a:cubicBezTo>
                  <a:pt x="40110" y="988"/>
                  <a:pt x="29996" y="643"/>
                  <a:pt x="19883" y="393"/>
                </a:cubicBezTo>
                <a:cubicBezTo>
                  <a:pt x="16454" y="323"/>
                  <a:pt x="12850" y="0"/>
                  <a:pt x="9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8"/>
          <p:cNvGrpSpPr/>
          <p:nvPr/>
        </p:nvGrpSpPr>
        <p:grpSpPr>
          <a:xfrm rot="5400000">
            <a:off x="43083" y="3900173"/>
            <a:ext cx="290922" cy="377098"/>
            <a:chOff x="4153450" y="2187950"/>
            <a:chExt cx="1609975" cy="2086875"/>
          </a:xfrm>
        </p:grpSpPr>
        <p:sp>
          <p:nvSpPr>
            <p:cNvPr id="654" name="Google Shape;654;p18"/>
            <p:cNvSpPr/>
            <p:nvPr/>
          </p:nvSpPr>
          <p:spPr>
            <a:xfrm>
              <a:off x="5513025" y="2187950"/>
              <a:ext cx="250400" cy="2085600"/>
            </a:xfrm>
            <a:custGeom>
              <a:avLst/>
              <a:gdLst/>
              <a:ahLst/>
              <a:cxnLst/>
              <a:rect l="l" t="t" r="r" b="b"/>
              <a:pathLst>
                <a:path w="10016" h="83424" extrusionOk="0">
                  <a:moveTo>
                    <a:pt x="4090" y="1"/>
                  </a:moveTo>
                  <a:cubicBezTo>
                    <a:pt x="3511" y="1"/>
                    <a:pt x="2923" y="95"/>
                    <a:pt x="2381" y="286"/>
                  </a:cubicBezTo>
                  <a:cubicBezTo>
                    <a:pt x="794" y="829"/>
                    <a:pt x="1" y="1821"/>
                    <a:pt x="100" y="3657"/>
                  </a:cubicBezTo>
                  <a:cubicBezTo>
                    <a:pt x="449" y="7623"/>
                    <a:pt x="746" y="11637"/>
                    <a:pt x="1341" y="15603"/>
                  </a:cubicBezTo>
                  <a:cubicBezTo>
                    <a:pt x="2333" y="21850"/>
                    <a:pt x="3027" y="28096"/>
                    <a:pt x="2531" y="34442"/>
                  </a:cubicBezTo>
                  <a:cubicBezTo>
                    <a:pt x="2182" y="38904"/>
                    <a:pt x="1738" y="43366"/>
                    <a:pt x="1738" y="47780"/>
                  </a:cubicBezTo>
                  <a:cubicBezTo>
                    <a:pt x="1686" y="59282"/>
                    <a:pt x="1885" y="70783"/>
                    <a:pt x="2035" y="82233"/>
                  </a:cubicBezTo>
                  <a:cubicBezTo>
                    <a:pt x="2035" y="82630"/>
                    <a:pt x="2083" y="83027"/>
                    <a:pt x="2135" y="83423"/>
                  </a:cubicBezTo>
                  <a:lnTo>
                    <a:pt x="9174" y="83423"/>
                  </a:lnTo>
                  <a:lnTo>
                    <a:pt x="9174" y="80302"/>
                  </a:lnTo>
                  <a:cubicBezTo>
                    <a:pt x="9075" y="68999"/>
                    <a:pt x="8925" y="57695"/>
                    <a:pt x="8976" y="46392"/>
                  </a:cubicBezTo>
                  <a:cubicBezTo>
                    <a:pt x="9024" y="42572"/>
                    <a:pt x="9670" y="38757"/>
                    <a:pt x="10015" y="34938"/>
                  </a:cubicBezTo>
                  <a:lnTo>
                    <a:pt x="10015" y="28790"/>
                  </a:lnTo>
                  <a:cubicBezTo>
                    <a:pt x="9718" y="26212"/>
                    <a:pt x="9420" y="23634"/>
                    <a:pt x="9123" y="21108"/>
                  </a:cubicBezTo>
                  <a:cubicBezTo>
                    <a:pt x="8330" y="15107"/>
                    <a:pt x="7390" y="9158"/>
                    <a:pt x="7687" y="3062"/>
                  </a:cubicBezTo>
                  <a:cubicBezTo>
                    <a:pt x="7687" y="2467"/>
                    <a:pt x="7437" y="1722"/>
                    <a:pt x="7092" y="1226"/>
                  </a:cubicBezTo>
                  <a:cubicBezTo>
                    <a:pt x="6487" y="419"/>
                    <a:pt x="5310" y="1"/>
                    <a:pt x="4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4579800" y="2273500"/>
              <a:ext cx="399125" cy="2001325"/>
            </a:xfrm>
            <a:custGeom>
              <a:avLst/>
              <a:gdLst/>
              <a:ahLst/>
              <a:cxnLst/>
              <a:rect l="l" t="t" r="r" b="b"/>
              <a:pathLst>
                <a:path w="15965" h="80053" extrusionOk="0">
                  <a:moveTo>
                    <a:pt x="4809" y="1"/>
                  </a:moveTo>
                  <a:cubicBezTo>
                    <a:pt x="4286" y="1"/>
                    <a:pt x="3750" y="60"/>
                    <a:pt x="3221" y="184"/>
                  </a:cubicBezTo>
                  <a:cubicBezTo>
                    <a:pt x="1191" y="731"/>
                    <a:pt x="1" y="2020"/>
                    <a:pt x="148" y="4102"/>
                  </a:cubicBezTo>
                  <a:cubicBezTo>
                    <a:pt x="397" y="7969"/>
                    <a:pt x="695" y="11784"/>
                    <a:pt x="1139" y="15604"/>
                  </a:cubicBezTo>
                  <a:cubicBezTo>
                    <a:pt x="2083" y="24032"/>
                    <a:pt x="3221" y="32460"/>
                    <a:pt x="4213" y="40888"/>
                  </a:cubicBezTo>
                  <a:cubicBezTo>
                    <a:pt x="4661" y="45052"/>
                    <a:pt x="4760" y="49264"/>
                    <a:pt x="5454" y="53381"/>
                  </a:cubicBezTo>
                  <a:cubicBezTo>
                    <a:pt x="6890" y="61856"/>
                    <a:pt x="7981" y="70284"/>
                    <a:pt x="7683" y="78863"/>
                  </a:cubicBezTo>
                  <a:cubicBezTo>
                    <a:pt x="7683" y="79260"/>
                    <a:pt x="7735" y="79605"/>
                    <a:pt x="7735" y="80053"/>
                  </a:cubicBezTo>
                  <a:lnTo>
                    <a:pt x="15814" y="80053"/>
                  </a:lnTo>
                  <a:cubicBezTo>
                    <a:pt x="15964" y="73806"/>
                    <a:pt x="15913" y="67659"/>
                    <a:pt x="15020" y="61511"/>
                  </a:cubicBezTo>
                  <a:cubicBezTo>
                    <a:pt x="14326" y="56554"/>
                    <a:pt x="13585" y="51545"/>
                    <a:pt x="13037" y="46539"/>
                  </a:cubicBezTo>
                  <a:cubicBezTo>
                    <a:pt x="12443" y="41431"/>
                    <a:pt x="12197" y="36275"/>
                    <a:pt x="11503" y="31218"/>
                  </a:cubicBezTo>
                  <a:cubicBezTo>
                    <a:pt x="10313" y="22049"/>
                    <a:pt x="8726" y="12974"/>
                    <a:pt x="9270" y="3706"/>
                  </a:cubicBezTo>
                  <a:cubicBezTo>
                    <a:pt x="9321" y="3111"/>
                    <a:pt x="9170" y="2464"/>
                    <a:pt x="8873" y="1921"/>
                  </a:cubicBezTo>
                  <a:cubicBezTo>
                    <a:pt x="8223" y="694"/>
                    <a:pt x="6593" y="1"/>
                    <a:pt x="4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5079250" y="2229475"/>
              <a:ext cx="234325" cy="2045350"/>
            </a:xfrm>
            <a:custGeom>
              <a:avLst/>
              <a:gdLst/>
              <a:ahLst/>
              <a:cxnLst/>
              <a:rect l="l" t="t" r="r" b="b"/>
              <a:pathLst>
                <a:path w="9373" h="81814" extrusionOk="0">
                  <a:moveTo>
                    <a:pt x="3944" y="1"/>
                  </a:moveTo>
                  <a:cubicBezTo>
                    <a:pt x="3806" y="1"/>
                    <a:pt x="3665" y="5"/>
                    <a:pt x="3522" y="13"/>
                  </a:cubicBezTo>
                  <a:cubicBezTo>
                    <a:pt x="1190" y="160"/>
                    <a:pt x="0" y="1500"/>
                    <a:pt x="198" y="3729"/>
                  </a:cubicBezTo>
                  <a:cubicBezTo>
                    <a:pt x="298" y="4475"/>
                    <a:pt x="349" y="5169"/>
                    <a:pt x="496" y="5863"/>
                  </a:cubicBezTo>
                  <a:cubicBezTo>
                    <a:pt x="1388" y="10523"/>
                    <a:pt x="1884" y="15183"/>
                    <a:pt x="1884" y="19990"/>
                  </a:cubicBezTo>
                  <a:cubicBezTo>
                    <a:pt x="1936" y="40019"/>
                    <a:pt x="2082" y="60099"/>
                    <a:pt x="2233" y="80176"/>
                  </a:cubicBezTo>
                  <a:cubicBezTo>
                    <a:pt x="2233" y="80672"/>
                    <a:pt x="2281" y="81219"/>
                    <a:pt x="2281" y="81814"/>
                  </a:cubicBezTo>
                  <a:lnTo>
                    <a:pt x="9372" y="81814"/>
                  </a:lnTo>
                  <a:lnTo>
                    <a:pt x="9372" y="80326"/>
                  </a:lnTo>
                  <a:cubicBezTo>
                    <a:pt x="9221" y="69321"/>
                    <a:pt x="8876" y="58263"/>
                    <a:pt x="9023" y="47210"/>
                  </a:cubicBezTo>
                  <a:cubicBezTo>
                    <a:pt x="9221" y="32583"/>
                    <a:pt x="8975" y="17908"/>
                    <a:pt x="8031" y="3285"/>
                  </a:cubicBezTo>
                  <a:cubicBezTo>
                    <a:pt x="7893" y="1223"/>
                    <a:pt x="6333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4153450" y="2476950"/>
              <a:ext cx="280125" cy="1797875"/>
            </a:xfrm>
            <a:custGeom>
              <a:avLst/>
              <a:gdLst/>
              <a:ahLst/>
              <a:cxnLst/>
              <a:rect l="l" t="t" r="r" b="b"/>
              <a:pathLst>
                <a:path w="11205" h="71915" extrusionOk="0">
                  <a:moveTo>
                    <a:pt x="5067" y="1"/>
                  </a:moveTo>
                  <a:cubicBezTo>
                    <a:pt x="2641" y="1"/>
                    <a:pt x="687" y="1898"/>
                    <a:pt x="346" y="5035"/>
                  </a:cubicBezTo>
                  <a:cubicBezTo>
                    <a:pt x="1" y="7763"/>
                    <a:pt x="695" y="10440"/>
                    <a:pt x="1290" y="13066"/>
                  </a:cubicBezTo>
                  <a:cubicBezTo>
                    <a:pt x="2876" y="20106"/>
                    <a:pt x="4609" y="27046"/>
                    <a:pt x="4213" y="34483"/>
                  </a:cubicBezTo>
                  <a:cubicBezTo>
                    <a:pt x="3519" y="46282"/>
                    <a:pt x="3717" y="58133"/>
                    <a:pt x="3519" y="69979"/>
                  </a:cubicBezTo>
                  <a:lnTo>
                    <a:pt x="3519" y="71915"/>
                  </a:lnTo>
                  <a:lnTo>
                    <a:pt x="10213" y="71915"/>
                  </a:lnTo>
                  <a:cubicBezTo>
                    <a:pt x="10213" y="71268"/>
                    <a:pt x="10162" y="70773"/>
                    <a:pt x="10213" y="70277"/>
                  </a:cubicBezTo>
                  <a:cubicBezTo>
                    <a:pt x="10360" y="59965"/>
                    <a:pt x="10360" y="49606"/>
                    <a:pt x="10808" y="39294"/>
                  </a:cubicBezTo>
                  <a:cubicBezTo>
                    <a:pt x="11205" y="29228"/>
                    <a:pt x="10459" y="19313"/>
                    <a:pt x="8476" y="9496"/>
                  </a:cubicBezTo>
                  <a:cubicBezTo>
                    <a:pt x="8179" y="8108"/>
                    <a:pt x="7933" y="6673"/>
                    <a:pt x="8774" y="5332"/>
                  </a:cubicBezTo>
                  <a:cubicBezTo>
                    <a:pt x="10114" y="3250"/>
                    <a:pt x="9666" y="1616"/>
                    <a:pt x="7437" y="573"/>
                  </a:cubicBezTo>
                  <a:cubicBezTo>
                    <a:pt x="6624" y="185"/>
                    <a:pt x="5823" y="1"/>
                    <a:pt x="5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8"/>
          <p:cNvGrpSpPr/>
          <p:nvPr/>
        </p:nvGrpSpPr>
        <p:grpSpPr>
          <a:xfrm>
            <a:off x="8185831" y="445037"/>
            <a:ext cx="644291" cy="478193"/>
            <a:chOff x="7371599" y="1417781"/>
            <a:chExt cx="952389" cy="706864"/>
          </a:xfrm>
        </p:grpSpPr>
        <p:sp>
          <p:nvSpPr>
            <p:cNvPr id="659" name="Google Shape;659;p18"/>
            <p:cNvSpPr/>
            <p:nvPr/>
          </p:nvSpPr>
          <p:spPr>
            <a:xfrm>
              <a:off x="7805071" y="1910127"/>
              <a:ext cx="257680" cy="214518"/>
            </a:xfrm>
            <a:custGeom>
              <a:avLst/>
              <a:gdLst/>
              <a:ahLst/>
              <a:cxnLst/>
              <a:rect l="l" t="t" r="r" b="b"/>
              <a:pathLst>
                <a:path w="14925" h="12425" extrusionOk="0">
                  <a:moveTo>
                    <a:pt x="1398" y="0"/>
                  </a:moveTo>
                  <a:cubicBezTo>
                    <a:pt x="499" y="0"/>
                    <a:pt x="1" y="656"/>
                    <a:pt x="182" y="1608"/>
                  </a:cubicBezTo>
                  <a:cubicBezTo>
                    <a:pt x="376" y="2434"/>
                    <a:pt x="667" y="3307"/>
                    <a:pt x="1102" y="4033"/>
                  </a:cubicBezTo>
                  <a:cubicBezTo>
                    <a:pt x="2363" y="6263"/>
                    <a:pt x="4011" y="8203"/>
                    <a:pt x="5951" y="9902"/>
                  </a:cubicBezTo>
                  <a:cubicBezTo>
                    <a:pt x="7697" y="11404"/>
                    <a:pt x="9687" y="12327"/>
                    <a:pt x="11918" y="12424"/>
                  </a:cubicBezTo>
                  <a:cubicBezTo>
                    <a:pt x="12256" y="12424"/>
                    <a:pt x="12450" y="12424"/>
                    <a:pt x="12694" y="12374"/>
                  </a:cubicBezTo>
                  <a:cubicBezTo>
                    <a:pt x="14246" y="12230"/>
                    <a:pt x="14925" y="11210"/>
                    <a:pt x="14343" y="9755"/>
                  </a:cubicBezTo>
                  <a:cubicBezTo>
                    <a:pt x="14052" y="9030"/>
                    <a:pt x="13664" y="8351"/>
                    <a:pt x="13179" y="7815"/>
                  </a:cubicBezTo>
                  <a:cubicBezTo>
                    <a:pt x="10657" y="4809"/>
                    <a:pt x="7600" y="2434"/>
                    <a:pt x="4108" y="688"/>
                  </a:cubicBezTo>
                  <a:cubicBezTo>
                    <a:pt x="3333" y="301"/>
                    <a:pt x="2460" y="107"/>
                    <a:pt x="1587" y="10"/>
                  </a:cubicBezTo>
                  <a:cubicBezTo>
                    <a:pt x="1522" y="3"/>
                    <a:pt x="1459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7958332" y="1736890"/>
              <a:ext cx="269334" cy="214897"/>
            </a:xfrm>
            <a:custGeom>
              <a:avLst/>
              <a:gdLst/>
              <a:ahLst/>
              <a:cxnLst/>
              <a:rect l="l" t="t" r="r" b="b"/>
              <a:pathLst>
                <a:path w="15600" h="12447" extrusionOk="0">
                  <a:moveTo>
                    <a:pt x="1810" y="1"/>
                  </a:moveTo>
                  <a:cubicBezTo>
                    <a:pt x="434" y="1"/>
                    <a:pt x="0" y="576"/>
                    <a:pt x="422" y="1555"/>
                  </a:cubicBezTo>
                  <a:cubicBezTo>
                    <a:pt x="760" y="2381"/>
                    <a:pt x="1198" y="3254"/>
                    <a:pt x="1780" y="3980"/>
                  </a:cubicBezTo>
                  <a:cubicBezTo>
                    <a:pt x="4155" y="6940"/>
                    <a:pt x="7018" y="9365"/>
                    <a:pt x="10265" y="11254"/>
                  </a:cubicBezTo>
                  <a:cubicBezTo>
                    <a:pt x="11235" y="11789"/>
                    <a:pt x="12255" y="12177"/>
                    <a:pt x="13322" y="12418"/>
                  </a:cubicBezTo>
                  <a:cubicBezTo>
                    <a:pt x="13446" y="12437"/>
                    <a:pt x="13583" y="12447"/>
                    <a:pt x="13726" y="12447"/>
                  </a:cubicBezTo>
                  <a:cubicBezTo>
                    <a:pt x="14309" y="12447"/>
                    <a:pt x="14988" y="12285"/>
                    <a:pt x="15262" y="11933"/>
                  </a:cubicBezTo>
                  <a:cubicBezTo>
                    <a:pt x="15599" y="11545"/>
                    <a:pt x="15599" y="10478"/>
                    <a:pt x="15308" y="9947"/>
                  </a:cubicBezTo>
                  <a:cubicBezTo>
                    <a:pt x="14629" y="8732"/>
                    <a:pt x="13853" y="7568"/>
                    <a:pt x="12837" y="6598"/>
                  </a:cubicBezTo>
                  <a:cubicBezTo>
                    <a:pt x="10265" y="4077"/>
                    <a:pt x="7212" y="2137"/>
                    <a:pt x="3914" y="636"/>
                  </a:cubicBezTo>
                  <a:cubicBezTo>
                    <a:pt x="3185" y="294"/>
                    <a:pt x="2362" y="151"/>
                    <a:pt x="1974" y="3"/>
                  </a:cubicBezTo>
                  <a:cubicBezTo>
                    <a:pt x="1918" y="1"/>
                    <a:pt x="1863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7503779" y="1417781"/>
              <a:ext cx="208993" cy="195319"/>
            </a:xfrm>
            <a:custGeom>
              <a:avLst/>
              <a:gdLst/>
              <a:ahLst/>
              <a:cxnLst/>
              <a:rect l="l" t="t" r="r" b="b"/>
              <a:pathLst>
                <a:path w="12105" h="11313" extrusionOk="0">
                  <a:moveTo>
                    <a:pt x="1263" y="0"/>
                  </a:moveTo>
                  <a:cubicBezTo>
                    <a:pt x="434" y="0"/>
                    <a:pt x="0" y="519"/>
                    <a:pt x="222" y="1370"/>
                  </a:cubicBezTo>
                  <a:cubicBezTo>
                    <a:pt x="369" y="2146"/>
                    <a:pt x="660" y="2921"/>
                    <a:pt x="1048" y="3550"/>
                  </a:cubicBezTo>
                  <a:cubicBezTo>
                    <a:pt x="2841" y="6460"/>
                    <a:pt x="5265" y="8787"/>
                    <a:pt x="8225" y="10533"/>
                  </a:cubicBezTo>
                  <a:cubicBezTo>
                    <a:pt x="8807" y="10875"/>
                    <a:pt x="9486" y="11115"/>
                    <a:pt x="10165" y="11262"/>
                  </a:cubicBezTo>
                  <a:cubicBezTo>
                    <a:pt x="10342" y="11296"/>
                    <a:pt x="10508" y="11313"/>
                    <a:pt x="10662" y="11313"/>
                  </a:cubicBezTo>
                  <a:cubicBezTo>
                    <a:pt x="11603" y="11313"/>
                    <a:pt x="12105" y="10690"/>
                    <a:pt x="12105" y="9563"/>
                  </a:cubicBezTo>
                  <a:cubicBezTo>
                    <a:pt x="12105" y="8205"/>
                    <a:pt x="11376" y="6460"/>
                    <a:pt x="10018" y="5152"/>
                  </a:cubicBezTo>
                  <a:cubicBezTo>
                    <a:pt x="7934" y="3018"/>
                    <a:pt x="5459" y="1467"/>
                    <a:pt x="2697" y="303"/>
                  </a:cubicBezTo>
                  <a:cubicBezTo>
                    <a:pt x="2309" y="155"/>
                    <a:pt x="1921" y="58"/>
                    <a:pt x="1483" y="12"/>
                  </a:cubicBezTo>
                  <a:cubicBezTo>
                    <a:pt x="1407" y="4"/>
                    <a:pt x="1333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7371599" y="1616604"/>
              <a:ext cx="239034" cy="204953"/>
            </a:xfrm>
            <a:custGeom>
              <a:avLst/>
              <a:gdLst/>
              <a:ahLst/>
              <a:cxnLst/>
              <a:rect l="l" t="t" r="r" b="b"/>
              <a:pathLst>
                <a:path w="13845" h="11871" extrusionOk="0">
                  <a:moveTo>
                    <a:pt x="1043" y="0"/>
                  </a:moveTo>
                  <a:cubicBezTo>
                    <a:pt x="345" y="0"/>
                    <a:pt x="0" y="539"/>
                    <a:pt x="169" y="1298"/>
                  </a:cubicBezTo>
                  <a:cubicBezTo>
                    <a:pt x="266" y="1830"/>
                    <a:pt x="410" y="2315"/>
                    <a:pt x="654" y="2753"/>
                  </a:cubicBezTo>
                  <a:cubicBezTo>
                    <a:pt x="2834" y="6388"/>
                    <a:pt x="5647" y="9395"/>
                    <a:pt x="9577" y="11141"/>
                  </a:cubicBezTo>
                  <a:cubicBezTo>
                    <a:pt x="10450" y="11529"/>
                    <a:pt x="11420" y="11676"/>
                    <a:pt x="11951" y="11870"/>
                  </a:cubicBezTo>
                  <a:cubicBezTo>
                    <a:pt x="13457" y="11820"/>
                    <a:pt x="13845" y="11238"/>
                    <a:pt x="13457" y="10221"/>
                  </a:cubicBezTo>
                  <a:cubicBezTo>
                    <a:pt x="13263" y="9783"/>
                    <a:pt x="13018" y="9298"/>
                    <a:pt x="12681" y="8910"/>
                  </a:cubicBezTo>
                  <a:cubicBezTo>
                    <a:pt x="10062" y="5663"/>
                    <a:pt x="7005" y="2850"/>
                    <a:pt x="3416" y="763"/>
                  </a:cubicBezTo>
                  <a:cubicBezTo>
                    <a:pt x="2788" y="425"/>
                    <a:pt x="2058" y="181"/>
                    <a:pt x="1380" y="37"/>
                  </a:cubicBezTo>
                  <a:cubicBezTo>
                    <a:pt x="1260" y="12"/>
                    <a:pt x="1147" y="0"/>
                    <a:pt x="1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7804000" y="1435995"/>
              <a:ext cx="224151" cy="201413"/>
            </a:xfrm>
            <a:custGeom>
              <a:avLst/>
              <a:gdLst/>
              <a:ahLst/>
              <a:cxnLst/>
              <a:rect l="l" t="t" r="r" b="b"/>
              <a:pathLst>
                <a:path w="12983" h="11666" extrusionOk="0">
                  <a:moveTo>
                    <a:pt x="1252" y="0"/>
                  </a:moveTo>
                  <a:cubicBezTo>
                    <a:pt x="402" y="0"/>
                    <a:pt x="1" y="608"/>
                    <a:pt x="244" y="1622"/>
                  </a:cubicBezTo>
                  <a:cubicBezTo>
                    <a:pt x="388" y="2254"/>
                    <a:pt x="632" y="2883"/>
                    <a:pt x="970" y="3465"/>
                  </a:cubicBezTo>
                  <a:cubicBezTo>
                    <a:pt x="3007" y="6762"/>
                    <a:pt x="5773" y="9284"/>
                    <a:pt x="9214" y="11080"/>
                  </a:cubicBezTo>
                  <a:cubicBezTo>
                    <a:pt x="9846" y="11418"/>
                    <a:pt x="10622" y="11565"/>
                    <a:pt x="11010" y="11662"/>
                  </a:cubicBezTo>
                  <a:cubicBezTo>
                    <a:pt x="11073" y="11664"/>
                    <a:pt x="11133" y="11665"/>
                    <a:pt x="11192" y="11665"/>
                  </a:cubicBezTo>
                  <a:cubicBezTo>
                    <a:pt x="12596" y="11665"/>
                    <a:pt x="12983" y="11132"/>
                    <a:pt x="12659" y="10060"/>
                  </a:cubicBezTo>
                  <a:cubicBezTo>
                    <a:pt x="12465" y="9432"/>
                    <a:pt x="12124" y="8799"/>
                    <a:pt x="11736" y="8268"/>
                  </a:cubicBezTo>
                  <a:cubicBezTo>
                    <a:pt x="9458" y="5261"/>
                    <a:pt x="6692" y="2739"/>
                    <a:pt x="3445" y="800"/>
                  </a:cubicBezTo>
                  <a:cubicBezTo>
                    <a:pt x="2960" y="458"/>
                    <a:pt x="2378" y="218"/>
                    <a:pt x="1796" y="70"/>
                  </a:cubicBezTo>
                  <a:cubicBezTo>
                    <a:pt x="1599" y="23"/>
                    <a:pt x="1417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8119674" y="1540189"/>
              <a:ext cx="204314" cy="156576"/>
            </a:xfrm>
            <a:custGeom>
              <a:avLst/>
              <a:gdLst/>
              <a:ahLst/>
              <a:cxnLst/>
              <a:rect l="l" t="t" r="r" b="b"/>
              <a:pathLst>
                <a:path w="11834" h="9069" extrusionOk="0">
                  <a:moveTo>
                    <a:pt x="1557" y="1"/>
                  </a:moveTo>
                  <a:cubicBezTo>
                    <a:pt x="1215" y="1"/>
                    <a:pt x="893" y="113"/>
                    <a:pt x="629" y="436"/>
                  </a:cubicBezTo>
                  <a:cubicBezTo>
                    <a:pt x="0" y="1212"/>
                    <a:pt x="629" y="2085"/>
                    <a:pt x="1067" y="2764"/>
                  </a:cubicBezTo>
                  <a:cubicBezTo>
                    <a:pt x="2666" y="5092"/>
                    <a:pt x="4753" y="6935"/>
                    <a:pt x="7321" y="8196"/>
                  </a:cubicBezTo>
                  <a:cubicBezTo>
                    <a:pt x="8147" y="8584"/>
                    <a:pt x="9067" y="8778"/>
                    <a:pt x="10087" y="9068"/>
                  </a:cubicBezTo>
                  <a:cubicBezTo>
                    <a:pt x="10619" y="8828"/>
                    <a:pt x="11395" y="8634"/>
                    <a:pt x="11589" y="8196"/>
                  </a:cubicBezTo>
                  <a:cubicBezTo>
                    <a:pt x="11833" y="7808"/>
                    <a:pt x="11542" y="7082"/>
                    <a:pt x="11395" y="6547"/>
                  </a:cubicBezTo>
                  <a:cubicBezTo>
                    <a:pt x="11298" y="6256"/>
                    <a:pt x="11007" y="5965"/>
                    <a:pt x="10813" y="5724"/>
                  </a:cubicBezTo>
                  <a:cubicBezTo>
                    <a:pt x="8582" y="3397"/>
                    <a:pt x="6014" y="1600"/>
                    <a:pt x="3007" y="390"/>
                  </a:cubicBezTo>
                  <a:cubicBezTo>
                    <a:pt x="2555" y="220"/>
                    <a:pt x="2036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7710217" y="1701962"/>
              <a:ext cx="155748" cy="139674"/>
            </a:xfrm>
            <a:custGeom>
              <a:avLst/>
              <a:gdLst/>
              <a:ahLst/>
              <a:cxnLst/>
              <a:rect l="l" t="t" r="r" b="b"/>
              <a:pathLst>
                <a:path w="9021" h="8090" extrusionOk="0">
                  <a:moveTo>
                    <a:pt x="1334" y="1"/>
                  </a:moveTo>
                  <a:cubicBezTo>
                    <a:pt x="1080" y="1"/>
                    <a:pt x="845" y="44"/>
                    <a:pt x="679" y="137"/>
                  </a:cubicBezTo>
                  <a:cubicBezTo>
                    <a:pt x="1" y="622"/>
                    <a:pt x="439" y="1444"/>
                    <a:pt x="730" y="2077"/>
                  </a:cubicBezTo>
                  <a:cubicBezTo>
                    <a:pt x="1843" y="4404"/>
                    <a:pt x="3543" y="6294"/>
                    <a:pt x="5773" y="7605"/>
                  </a:cubicBezTo>
                  <a:cubicBezTo>
                    <a:pt x="6258" y="7896"/>
                    <a:pt x="6840" y="7993"/>
                    <a:pt x="7131" y="8090"/>
                  </a:cubicBezTo>
                  <a:cubicBezTo>
                    <a:pt x="8342" y="8090"/>
                    <a:pt x="9021" y="7458"/>
                    <a:pt x="8730" y="6488"/>
                  </a:cubicBezTo>
                  <a:cubicBezTo>
                    <a:pt x="8439" y="5518"/>
                    <a:pt x="8051" y="4451"/>
                    <a:pt x="7325" y="3822"/>
                  </a:cubicBezTo>
                  <a:cubicBezTo>
                    <a:pt x="5870" y="2511"/>
                    <a:pt x="4171" y="1398"/>
                    <a:pt x="2522" y="331"/>
                  </a:cubicBezTo>
                  <a:cubicBezTo>
                    <a:pt x="2221" y="119"/>
                    <a:pt x="1751" y="1"/>
                    <a:pt x="1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7514294" y="1999024"/>
              <a:ext cx="165796" cy="96373"/>
            </a:xfrm>
            <a:custGeom>
              <a:avLst/>
              <a:gdLst/>
              <a:ahLst/>
              <a:cxnLst/>
              <a:rect l="l" t="t" r="r" b="b"/>
              <a:pathLst>
                <a:path w="9603" h="5582" extrusionOk="0">
                  <a:moveTo>
                    <a:pt x="1747" y="1"/>
                  </a:moveTo>
                  <a:cubicBezTo>
                    <a:pt x="1409" y="195"/>
                    <a:pt x="633" y="389"/>
                    <a:pt x="195" y="874"/>
                  </a:cubicBezTo>
                  <a:cubicBezTo>
                    <a:pt x="1" y="1068"/>
                    <a:pt x="245" y="2038"/>
                    <a:pt x="583" y="2329"/>
                  </a:cubicBezTo>
                  <a:cubicBezTo>
                    <a:pt x="2546" y="4337"/>
                    <a:pt x="4917" y="5581"/>
                    <a:pt x="7734" y="5581"/>
                  </a:cubicBezTo>
                  <a:cubicBezTo>
                    <a:pt x="7839" y="5581"/>
                    <a:pt x="7945" y="5579"/>
                    <a:pt x="8051" y="5576"/>
                  </a:cubicBezTo>
                  <a:cubicBezTo>
                    <a:pt x="8536" y="5576"/>
                    <a:pt x="9215" y="5188"/>
                    <a:pt x="9409" y="4800"/>
                  </a:cubicBezTo>
                  <a:cubicBezTo>
                    <a:pt x="9603" y="4462"/>
                    <a:pt x="9312" y="3687"/>
                    <a:pt x="8974" y="3396"/>
                  </a:cubicBezTo>
                  <a:cubicBezTo>
                    <a:pt x="7081" y="1456"/>
                    <a:pt x="4753" y="389"/>
                    <a:pt x="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18"/>
          <p:cNvSpPr/>
          <p:nvPr/>
        </p:nvSpPr>
        <p:spPr>
          <a:xfrm rot="10800000">
            <a:off x="11" y="-106"/>
            <a:ext cx="802939" cy="833356"/>
          </a:xfrm>
          <a:custGeom>
            <a:avLst/>
            <a:gdLst/>
            <a:ahLst/>
            <a:cxnLst/>
            <a:rect l="l" t="t" r="r" b="b"/>
            <a:pathLst>
              <a:path w="47448" h="74142" extrusionOk="0">
                <a:moveTo>
                  <a:pt x="13685" y="0"/>
                </a:moveTo>
                <a:cubicBezTo>
                  <a:pt x="10072" y="0"/>
                  <a:pt x="7003" y="1437"/>
                  <a:pt x="4661" y="4630"/>
                </a:cubicBezTo>
                <a:cubicBezTo>
                  <a:pt x="3372" y="6363"/>
                  <a:pt x="2531" y="8398"/>
                  <a:pt x="1885" y="10480"/>
                </a:cubicBezTo>
                <a:cubicBezTo>
                  <a:pt x="845" y="14049"/>
                  <a:pt x="449" y="17766"/>
                  <a:pt x="251" y="21486"/>
                </a:cubicBezTo>
                <a:cubicBezTo>
                  <a:pt x="1" y="27681"/>
                  <a:pt x="151" y="33927"/>
                  <a:pt x="1936" y="39976"/>
                </a:cubicBezTo>
                <a:cubicBezTo>
                  <a:pt x="6795" y="56832"/>
                  <a:pt x="17352" y="68234"/>
                  <a:pt x="34307" y="73442"/>
                </a:cubicBezTo>
                <a:cubicBezTo>
                  <a:pt x="35812" y="73897"/>
                  <a:pt x="37313" y="74141"/>
                  <a:pt x="38854" y="74141"/>
                </a:cubicBezTo>
                <a:cubicBezTo>
                  <a:pt x="38990" y="74141"/>
                  <a:pt x="39128" y="74139"/>
                  <a:pt x="39265" y="74136"/>
                </a:cubicBezTo>
                <a:cubicBezTo>
                  <a:pt x="40175" y="74118"/>
                  <a:pt x="41084" y="74113"/>
                  <a:pt x="41993" y="74113"/>
                </a:cubicBezTo>
                <a:cubicBezTo>
                  <a:pt x="43811" y="74113"/>
                  <a:pt x="45628" y="74136"/>
                  <a:pt x="47447" y="74136"/>
                </a:cubicBezTo>
                <a:lnTo>
                  <a:pt x="47447" y="24310"/>
                </a:lnTo>
                <a:cubicBezTo>
                  <a:pt x="47249" y="24210"/>
                  <a:pt x="47051" y="24163"/>
                  <a:pt x="46852" y="24064"/>
                </a:cubicBezTo>
                <a:cubicBezTo>
                  <a:pt x="44619" y="22723"/>
                  <a:pt x="42339" y="21486"/>
                  <a:pt x="40110" y="20098"/>
                </a:cubicBezTo>
                <a:cubicBezTo>
                  <a:pt x="36144" y="17619"/>
                  <a:pt x="32721" y="14446"/>
                  <a:pt x="29897" y="10678"/>
                </a:cubicBezTo>
                <a:cubicBezTo>
                  <a:pt x="28457" y="8743"/>
                  <a:pt x="26871" y="6910"/>
                  <a:pt x="25138" y="5173"/>
                </a:cubicBezTo>
                <a:cubicBezTo>
                  <a:pt x="22508" y="2449"/>
                  <a:pt x="19335" y="565"/>
                  <a:pt x="15520" y="116"/>
                </a:cubicBezTo>
                <a:cubicBezTo>
                  <a:pt x="14894" y="39"/>
                  <a:pt x="14282" y="0"/>
                  <a:pt x="136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18"/>
          <p:cNvGrpSpPr/>
          <p:nvPr/>
        </p:nvGrpSpPr>
        <p:grpSpPr>
          <a:xfrm rot="7601040">
            <a:off x="100077" y="-219120"/>
            <a:ext cx="966719" cy="1517244"/>
            <a:chOff x="2393300" y="1206650"/>
            <a:chExt cx="1306900" cy="2051150"/>
          </a:xfrm>
        </p:grpSpPr>
        <p:sp>
          <p:nvSpPr>
            <p:cNvPr id="669" name="Google Shape;669;p18"/>
            <p:cNvSpPr/>
            <p:nvPr/>
          </p:nvSpPr>
          <p:spPr>
            <a:xfrm>
              <a:off x="2393300" y="1206650"/>
              <a:ext cx="1306900" cy="2051150"/>
            </a:xfrm>
            <a:custGeom>
              <a:avLst/>
              <a:gdLst/>
              <a:ahLst/>
              <a:cxnLst/>
              <a:rect l="l" t="t" r="r" b="b"/>
              <a:pathLst>
                <a:path w="52276" h="82046" extrusionOk="0">
                  <a:moveTo>
                    <a:pt x="33883" y="278"/>
                  </a:moveTo>
                  <a:cubicBezTo>
                    <a:pt x="34672" y="376"/>
                    <a:pt x="35067" y="921"/>
                    <a:pt x="35312" y="1560"/>
                  </a:cubicBezTo>
                  <a:cubicBezTo>
                    <a:pt x="35560" y="2302"/>
                    <a:pt x="35805" y="3040"/>
                    <a:pt x="35955" y="3829"/>
                  </a:cubicBezTo>
                  <a:cubicBezTo>
                    <a:pt x="36349" y="5999"/>
                    <a:pt x="36645" y="8220"/>
                    <a:pt x="36645" y="10488"/>
                  </a:cubicBezTo>
                  <a:cubicBezTo>
                    <a:pt x="36645" y="12658"/>
                    <a:pt x="36251" y="14777"/>
                    <a:pt x="35461" y="16801"/>
                  </a:cubicBezTo>
                  <a:cubicBezTo>
                    <a:pt x="34475" y="19267"/>
                    <a:pt x="33536" y="21681"/>
                    <a:pt x="32550" y="24100"/>
                  </a:cubicBezTo>
                  <a:cubicBezTo>
                    <a:pt x="32502" y="24147"/>
                    <a:pt x="32451" y="24246"/>
                    <a:pt x="32352" y="24297"/>
                  </a:cubicBezTo>
                  <a:cubicBezTo>
                    <a:pt x="32798" y="21634"/>
                    <a:pt x="33240" y="18971"/>
                    <a:pt x="33587" y="16308"/>
                  </a:cubicBezTo>
                  <a:cubicBezTo>
                    <a:pt x="33982" y="13645"/>
                    <a:pt x="34179" y="10982"/>
                    <a:pt x="34424" y="8267"/>
                  </a:cubicBezTo>
                  <a:lnTo>
                    <a:pt x="34424" y="8267"/>
                  </a:lnTo>
                  <a:cubicBezTo>
                    <a:pt x="34029" y="9845"/>
                    <a:pt x="33785" y="11424"/>
                    <a:pt x="33635" y="13053"/>
                  </a:cubicBezTo>
                  <a:cubicBezTo>
                    <a:pt x="33489" y="14580"/>
                    <a:pt x="33339" y="16059"/>
                    <a:pt x="33094" y="17590"/>
                  </a:cubicBezTo>
                  <a:cubicBezTo>
                    <a:pt x="32700" y="20005"/>
                    <a:pt x="32254" y="22423"/>
                    <a:pt x="31812" y="24790"/>
                  </a:cubicBezTo>
                  <a:cubicBezTo>
                    <a:pt x="31761" y="25284"/>
                    <a:pt x="31615" y="25777"/>
                    <a:pt x="31516" y="26270"/>
                  </a:cubicBezTo>
                  <a:lnTo>
                    <a:pt x="31417" y="26270"/>
                  </a:lnTo>
                  <a:lnTo>
                    <a:pt x="31417" y="25678"/>
                  </a:lnTo>
                  <a:cubicBezTo>
                    <a:pt x="31516" y="24147"/>
                    <a:pt x="31169" y="22620"/>
                    <a:pt x="30972" y="21090"/>
                  </a:cubicBezTo>
                  <a:cubicBezTo>
                    <a:pt x="30826" y="19957"/>
                    <a:pt x="30676" y="18872"/>
                    <a:pt x="30628" y="17736"/>
                  </a:cubicBezTo>
                  <a:cubicBezTo>
                    <a:pt x="30577" y="16059"/>
                    <a:pt x="30577" y="14434"/>
                    <a:pt x="30628" y="12757"/>
                  </a:cubicBezTo>
                  <a:cubicBezTo>
                    <a:pt x="30727" y="11128"/>
                    <a:pt x="30873" y="9502"/>
                    <a:pt x="31121" y="7924"/>
                  </a:cubicBezTo>
                  <a:cubicBezTo>
                    <a:pt x="31319" y="6444"/>
                    <a:pt x="31615" y="5012"/>
                    <a:pt x="31958" y="3584"/>
                  </a:cubicBezTo>
                  <a:cubicBezTo>
                    <a:pt x="32155" y="2744"/>
                    <a:pt x="32550" y="1955"/>
                    <a:pt x="32897" y="1166"/>
                  </a:cubicBezTo>
                  <a:cubicBezTo>
                    <a:pt x="33094" y="724"/>
                    <a:pt x="33390" y="376"/>
                    <a:pt x="33883" y="278"/>
                  </a:cubicBezTo>
                  <a:close/>
                  <a:moveTo>
                    <a:pt x="21305" y="3927"/>
                  </a:moveTo>
                  <a:cubicBezTo>
                    <a:pt x="21850" y="4026"/>
                    <a:pt x="22244" y="4472"/>
                    <a:pt x="22540" y="4914"/>
                  </a:cubicBezTo>
                  <a:cubicBezTo>
                    <a:pt x="22883" y="5505"/>
                    <a:pt x="23278" y="6097"/>
                    <a:pt x="23527" y="6740"/>
                  </a:cubicBezTo>
                  <a:cubicBezTo>
                    <a:pt x="24856" y="10291"/>
                    <a:pt x="26288" y="13842"/>
                    <a:pt x="27322" y="17492"/>
                  </a:cubicBezTo>
                  <a:cubicBezTo>
                    <a:pt x="27965" y="19807"/>
                    <a:pt x="28308" y="22175"/>
                    <a:pt x="28162" y="24593"/>
                  </a:cubicBezTo>
                  <a:cubicBezTo>
                    <a:pt x="28064" y="25627"/>
                    <a:pt x="27867" y="26665"/>
                    <a:pt x="27717" y="27749"/>
                  </a:cubicBezTo>
                  <a:cubicBezTo>
                    <a:pt x="27669" y="28243"/>
                    <a:pt x="27571" y="28736"/>
                    <a:pt x="27472" y="29276"/>
                  </a:cubicBezTo>
                  <a:cubicBezTo>
                    <a:pt x="26829" y="23311"/>
                    <a:pt x="25053" y="17590"/>
                    <a:pt x="22935" y="12015"/>
                  </a:cubicBezTo>
                  <a:lnTo>
                    <a:pt x="22935" y="12015"/>
                  </a:lnTo>
                  <a:cubicBezTo>
                    <a:pt x="23278" y="13250"/>
                    <a:pt x="23673" y="14434"/>
                    <a:pt x="24067" y="15665"/>
                  </a:cubicBezTo>
                  <a:cubicBezTo>
                    <a:pt x="24955" y="18427"/>
                    <a:pt x="25744" y="21240"/>
                    <a:pt x="26288" y="24147"/>
                  </a:cubicBezTo>
                  <a:cubicBezTo>
                    <a:pt x="26584" y="25678"/>
                    <a:pt x="26782" y="27256"/>
                    <a:pt x="26979" y="28834"/>
                  </a:cubicBezTo>
                  <a:cubicBezTo>
                    <a:pt x="27077" y="29229"/>
                    <a:pt x="27125" y="29624"/>
                    <a:pt x="27026" y="30065"/>
                  </a:cubicBezTo>
                  <a:cubicBezTo>
                    <a:pt x="26979" y="30018"/>
                    <a:pt x="26928" y="29919"/>
                    <a:pt x="26928" y="29868"/>
                  </a:cubicBezTo>
                  <a:cubicBezTo>
                    <a:pt x="25448" y="26712"/>
                    <a:pt x="23968" y="23556"/>
                    <a:pt x="22588" y="20352"/>
                  </a:cubicBezTo>
                  <a:cubicBezTo>
                    <a:pt x="21357" y="17637"/>
                    <a:pt x="20568" y="14730"/>
                    <a:pt x="20173" y="11771"/>
                  </a:cubicBezTo>
                  <a:cubicBezTo>
                    <a:pt x="19924" y="10240"/>
                    <a:pt x="19877" y="8760"/>
                    <a:pt x="19924" y="7281"/>
                  </a:cubicBezTo>
                  <a:cubicBezTo>
                    <a:pt x="19976" y="6492"/>
                    <a:pt x="20173" y="5703"/>
                    <a:pt x="20319" y="4914"/>
                  </a:cubicBezTo>
                  <a:cubicBezTo>
                    <a:pt x="20469" y="4420"/>
                    <a:pt x="20714" y="4026"/>
                    <a:pt x="21305" y="3927"/>
                  </a:cubicBezTo>
                  <a:close/>
                  <a:moveTo>
                    <a:pt x="51064" y="12949"/>
                  </a:moveTo>
                  <a:cubicBezTo>
                    <a:pt x="51537" y="12949"/>
                    <a:pt x="51835" y="13243"/>
                    <a:pt x="51835" y="13791"/>
                  </a:cubicBezTo>
                  <a:cubicBezTo>
                    <a:pt x="51784" y="14434"/>
                    <a:pt x="51685" y="15073"/>
                    <a:pt x="51586" y="15716"/>
                  </a:cubicBezTo>
                  <a:cubicBezTo>
                    <a:pt x="51586" y="15961"/>
                    <a:pt x="51488" y="16158"/>
                    <a:pt x="51389" y="16407"/>
                  </a:cubicBezTo>
                  <a:cubicBezTo>
                    <a:pt x="50205" y="19314"/>
                    <a:pt x="48974" y="22226"/>
                    <a:pt x="47148" y="24889"/>
                  </a:cubicBezTo>
                  <a:cubicBezTo>
                    <a:pt x="46161" y="26317"/>
                    <a:pt x="44879" y="27552"/>
                    <a:pt x="43550" y="28637"/>
                  </a:cubicBezTo>
                  <a:cubicBezTo>
                    <a:pt x="42169" y="29770"/>
                    <a:pt x="40736" y="30855"/>
                    <a:pt x="39308" y="31991"/>
                  </a:cubicBezTo>
                  <a:lnTo>
                    <a:pt x="36645" y="34208"/>
                  </a:lnTo>
                  <a:cubicBezTo>
                    <a:pt x="36546" y="34307"/>
                    <a:pt x="36448" y="34405"/>
                    <a:pt x="36298" y="34504"/>
                  </a:cubicBezTo>
                  <a:cubicBezTo>
                    <a:pt x="36298" y="34405"/>
                    <a:pt x="36251" y="34358"/>
                    <a:pt x="36251" y="34307"/>
                  </a:cubicBezTo>
                  <a:cubicBezTo>
                    <a:pt x="37138" y="31991"/>
                    <a:pt x="37975" y="29624"/>
                    <a:pt x="39454" y="27552"/>
                  </a:cubicBezTo>
                  <a:cubicBezTo>
                    <a:pt x="40934" y="25481"/>
                    <a:pt x="42070" y="23212"/>
                    <a:pt x="43301" y="20991"/>
                  </a:cubicBezTo>
                  <a:cubicBezTo>
                    <a:pt x="44287" y="19070"/>
                    <a:pt x="45522" y="17294"/>
                    <a:pt x="46903" y="15617"/>
                  </a:cubicBezTo>
                  <a:cubicBezTo>
                    <a:pt x="47740" y="14580"/>
                    <a:pt x="48627" y="13692"/>
                    <a:pt x="49910" y="13152"/>
                  </a:cubicBezTo>
                  <a:cubicBezTo>
                    <a:pt x="50205" y="13053"/>
                    <a:pt x="50600" y="12954"/>
                    <a:pt x="50947" y="12954"/>
                  </a:cubicBezTo>
                  <a:cubicBezTo>
                    <a:pt x="50987" y="12951"/>
                    <a:pt x="51026" y="12949"/>
                    <a:pt x="51064" y="12949"/>
                  </a:cubicBezTo>
                  <a:close/>
                  <a:moveTo>
                    <a:pt x="13417" y="17423"/>
                  </a:moveTo>
                  <a:cubicBezTo>
                    <a:pt x="13688" y="17423"/>
                    <a:pt x="14002" y="17573"/>
                    <a:pt x="14354" y="17886"/>
                  </a:cubicBezTo>
                  <a:cubicBezTo>
                    <a:pt x="14847" y="18328"/>
                    <a:pt x="15289" y="18872"/>
                    <a:pt x="15683" y="19464"/>
                  </a:cubicBezTo>
                  <a:cubicBezTo>
                    <a:pt x="17017" y="21484"/>
                    <a:pt x="18003" y="23705"/>
                    <a:pt x="18891" y="25923"/>
                  </a:cubicBezTo>
                  <a:cubicBezTo>
                    <a:pt x="20319" y="29426"/>
                    <a:pt x="21305" y="33024"/>
                    <a:pt x="22146" y="36725"/>
                  </a:cubicBezTo>
                  <a:cubicBezTo>
                    <a:pt x="22738" y="39140"/>
                    <a:pt x="23179" y="41558"/>
                    <a:pt x="23724" y="44024"/>
                  </a:cubicBezTo>
                  <a:cubicBezTo>
                    <a:pt x="23968" y="45058"/>
                    <a:pt x="24363" y="46143"/>
                    <a:pt x="24659" y="47180"/>
                  </a:cubicBezTo>
                  <a:cubicBezTo>
                    <a:pt x="24710" y="47279"/>
                    <a:pt x="24710" y="47378"/>
                    <a:pt x="24758" y="47524"/>
                  </a:cubicBezTo>
                  <a:cubicBezTo>
                    <a:pt x="24659" y="47476"/>
                    <a:pt x="24612" y="47425"/>
                    <a:pt x="24560" y="47425"/>
                  </a:cubicBezTo>
                  <a:cubicBezTo>
                    <a:pt x="22982" y="45504"/>
                    <a:pt x="21455" y="43630"/>
                    <a:pt x="19877" y="41704"/>
                  </a:cubicBezTo>
                  <a:cubicBezTo>
                    <a:pt x="18200" y="39684"/>
                    <a:pt x="16622" y="37613"/>
                    <a:pt x="15387" y="35293"/>
                  </a:cubicBezTo>
                  <a:cubicBezTo>
                    <a:pt x="14302" y="33222"/>
                    <a:pt x="13663" y="31004"/>
                    <a:pt x="13269" y="28685"/>
                  </a:cubicBezTo>
                  <a:cubicBezTo>
                    <a:pt x="12921" y="26613"/>
                    <a:pt x="12625" y="24542"/>
                    <a:pt x="12381" y="22471"/>
                  </a:cubicBezTo>
                  <a:cubicBezTo>
                    <a:pt x="12231" y="21240"/>
                    <a:pt x="12132" y="20005"/>
                    <a:pt x="12381" y="18774"/>
                  </a:cubicBezTo>
                  <a:cubicBezTo>
                    <a:pt x="12428" y="18675"/>
                    <a:pt x="12428" y="18576"/>
                    <a:pt x="12479" y="18427"/>
                  </a:cubicBezTo>
                  <a:cubicBezTo>
                    <a:pt x="12687" y="17772"/>
                    <a:pt x="13003" y="17423"/>
                    <a:pt x="13417" y="17423"/>
                  </a:cubicBezTo>
                  <a:close/>
                  <a:moveTo>
                    <a:pt x="34698" y="23750"/>
                  </a:moveTo>
                  <a:cubicBezTo>
                    <a:pt x="34952" y="23750"/>
                    <a:pt x="35172" y="23952"/>
                    <a:pt x="35312" y="24345"/>
                  </a:cubicBezTo>
                  <a:cubicBezTo>
                    <a:pt x="35607" y="25086"/>
                    <a:pt x="35706" y="25875"/>
                    <a:pt x="35560" y="26665"/>
                  </a:cubicBezTo>
                  <a:cubicBezTo>
                    <a:pt x="35067" y="30263"/>
                    <a:pt x="34278" y="33814"/>
                    <a:pt x="33339" y="37317"/>
                  </a:cubicBezTo>
                  <a:cubicBezTo>
                    <a:pt x="32798" y="39337"/>
                    <a:pt x="31812" y="41211"/>
                    <a:pt x="30727" y="42987"/>
                  </a:cubicBezTo>
                  <a:cubicBezTo>
                    <a:pt x="29591" y="44861"/>
                    <a:pt x="28506" y="46735"/>
                    <a:pt x="27421" y="48609"/>
                  </a:cubicBezTo>
                  <a:cubicBezTo>
                    <a:pt x="27373" y="48707"/>
                    <a:pt x="27275" y="48806"/>
                    <a:pt x="27223" y="48905"/>
                  </a:cubicBezTo>
                  <a:lnTo>
                    <a:pt x="27125" y="48905"/>
                  </a:lnTo>
                  <a:cubicBezTo>
                    <a:pt x="27223" y="48510"/>
                    <a:pt x="27322" y="48116"/>
                    <a:pt x="27322" y="47772"/>
                  </a:cubicBezTo>
                  <a:cubicBezTo>
                    <a:pt x="27472" y="46194"/>
                    <a:pt x="27571" y="44616"/>
                    <a:pt x="27618" y="43038"/>
                  </a:cubicBezTo>
                  <a:cubicBezTo>
                    <a:pt x="27618" y="42000"/>
                    <a:pt x="27472" y="41014"/>
                    <a:pt x="27373" y="40028"/>
                  </a:cubicBezTo>
                  <a:cubicBezTo>
                    <a:pt x="27176" y="37120"/>
                    <a:pt x="27322" y="34259"/>
                    <a:pt x="29050" y="31695"/>
                  </a:cubicBezTo>
                  <a:cubicBezTo>
                    <a:pt x="29393" y="31150"/>
                    <a:pt x="29741" y="30559"/>
                    <a:pt x="30135" y="29967"/>
                  </a:cubicBezTo>
                  <a:cubicBezTo>
                    <a:pt x="31169" y="28389"/>
                    <a:pt x="32155" y="26810"/>
                    <a:pt x="33193" y="25232"/>
                  </a:cubicBezTo>
                  <a:cubicBezTo>
                    <a:pt x="33489" y="24838"/>
                    <a:pt x="33733" y="24443"/>
                    <a:pt x="34081" y="24100"/>
                  </a:cubicBezTo>
                  <a:cubicBezTo>
                    <a:pt x="34293" y="23866"/>
                    <a:pt x="34505" y="23750"/>
                    <a:pt x="34698" y="23750"/>
                  </a:cubicBezTo>
                  <a:close/>
                  <a:moveTo>
                    <a:pt x="34818" y="47674"/>
                  </a:moveTo>
                  <a:lnTo>
                    <a:pt x="34968" y="47772"/>
                  </a:lnTo>
                  <a:cubicBezTo>
                    <a:pt x="34917" y="47970"/>
                    <a:pt x="34968" y="48214"/>
                    <a:pt x="34870" y="48364"/>
                  </a:cubicBezTo>
                  <a:cubicBezTo>
                    <a:pt x="34574" y="48956"/>
                    <a:pt x="34325" y="49548"/>
                    <a:pt x="33931" y="50088"/>
                  </a:cubicBezTo>
                  <a:cubicBezTo>
                    <a:pt x="32996" y="51370"/>
                    <a:pt x="31859" y="52408"/>
                    <a:pt x="30628" y="53394"/>
                  </a:cubicBezTo>
                  <a:cubicBezTo>
                    <a:pt x="31911" y="51619"/>
                    <a:pt x="33142" y="49844"/>
                    <a:pt x="34424" y="48068"/>
                  </a:cubicBezTo>
                  <a:cubicBezTo>
                    <a:pt x="34522" y="47918"/>
                    <a:pt x="34720" y="47820"/>
                    <a:pt x="34818" y="47674"/>
                  </a:cubicBezTo>
                  <a:close/>
                  <a:moveTo>
                    <a:pt x="643" y="30906"/>
                  </a:moveTo>
                  <a:cubicBezTo>
                    <a:pt x="888" y="31004"/>
                    <a:pt x="1136" y="31004"/>
                    <a:pt x="1282" y="31150"/>
                  </a:cubicBezTo>
                  <a:cubicBezTo>
                    <a:pt x="1728" y="31545"/>
                    <a:pt x="2123" y="31892"/>
                    <a:pt x="2517" y="32334"/>
                  </a:cubicBezTo>
                  <a:cubicBezTo>
                    <a:pt x="4241" y="34358"/>
                    <a:pt x="5476" y="36674"/>
                    <a:pt x="6510" y="39092"/>
                  </a:cubicBezTo>
                  <a:cubicBezTo>
                    <a:pt x="7200" y="40817"/>
                    <a:pt x="7942" y="42545"/>
                    <a:pt x="8731" y="44269"/>
                  </a:cubicBezTo>
                  <a:cubicBezTo>
                    <a:pt x="10554" y="48510"/>
                    <a:pt x="13269" y="52211"/>
                    <a:pt x="16721" y="55316"/>
                  </a:cubicBezTo>
                  <a:cubicBezTo>
                    <a:pt x="17952" y="56452"/>
                    <a:pt x="19187" y="57636"/>
                    <a:pt x="20418" y="58768"/>
                  </a:cubicBezTo>
                  <a:cubicBezTo>
                    <a:pt x="20615" y="58965"/>
                    <a:pt x="20765" y="59163"/>
                    <a:pt x="20962" y="59360"/>
                  </a:cubicBezTo>
                  <a:cubicBezTo>
                    <a:pt x="20911" y="59360"/>
                    <a:pt x="20911" y="59411"/>
                    <a:pt x="20863" y="59411"/>
                  </a:cubicBezTo>
                  <a:cubicBezTo>
                    <a:pt x="20812" y="59411"/>
                    <a:pt x="20714" y="59360"/>
                    <a:pt x="20615" y="59313"/>
                  </a:cubicBezTo>
                  <a:cubicBezTo>
                    <a:pt x="17510" y="57683"/>
                    <a:pt x="14452" y="55860"/>
                    <a:pt x="11592" y="53836"/>
                  </a:cubicBezTo>
                  <a:cubicBezTo>
                    <a:pt x="6660" y="50384"/>
                    <a:pt x="3405" y="45650"/>
                    <a:pt x="1776" y="39882"/>
                  </a:cubicBezTo>
                  <a:cubicBezTo>
                    <a:pt x="1184" y="37858"/>
                    <a:pt x="742" y="35739"/>
                    <a:pt x="493" y="33668"/>
                  </a:cubicBezTo>
                  <a:cubicBezTo>
                    <a:pt x="395" y="32878"/>
                    <a:pt x="150" y="32089"/>
                    <a:pt x="446" y="31300"/>
                  </a:cubicBezTo>
                  <a:lnTo>
                    <a:pt x="643" y="30906"/>
                  </a:lnTo>
                  <a:close/>
                  <a:moveTo>
                    <a:pt x="50699" y="39135"/>
                  </a:moveTo>
                  <a:cubicBezTo>
                    <a:pt x="51342" y="39135"/>
                    <a:pt x="51685" y="39439"/>
                    <a:pt x="51685" y="40126"/>
                  </a:cubicBezTo>
                  <a:cubicBezTo>
                    <a:pt x="51685" y="40572"/>
                    <a:pt x="51638" y="41014"/>
                    <a:pt x="51488" y="41408"/>
                  </a:cubicBezTo>
                  <a:cubicBezTo>
                    <a:pt x="51144" y="42150"/>
                    <a:pt x="50750" y="42888"/>
                    <a:pt x="50355" y="43578"/>
                  </a:cubicBezTo>
                  <a:cubicBezTo>
                    <a:pt x="48876" y="45997"/>
                    <a:pt x="47199" y="48313"/>
                    <a:pt x="45424" y="50483"/>
                  </a:cubicBezTo>
                  <a:cubicBezTo>
                    <a:pt x="43944" y="52309"/>
                    <a:pt x="42117" y="53690"/>
                    <a:pt x="40243" y="55020"/>
                  </a:cubicBezTo>
                  <a:cubicBezTo>
                    <a:pt x="38223" y="56401"/>
                    <a:pt x="36298" y="57833"/>
                    <a:pt x="34475" y="59411"/>
                  </a:cubicBezTo>
                  <a:cubicBezTo>
                    <a:pt x="33193" y="60595"/>
                    <a:pt x="31958" y="61778"/>
                    <a:pt x="30924" y="63108"/>
                  </a:cubicBezTo>
                  <a:cubicBezTo>
                    <a:pt x="30826" y="63258"/>
                    <a:pt x="30676" y="63357"/>
                    <a:pt x="30577" y="63455"/>
                  </a:cubicBezTo>
                  <a:cubicBezTo>
                    <a:pt x="30577" y="63455"/>
                    <a:pt x="30530" y="63404"/>
                    <a:pt x="30478" y="63404"/>
                  </a:cubicBezTo>
                  <a:cubicBezTo>
                    <a:pt x="30577" y="63108"/>
                    <a:pt x="30676" y="62863"/>
                    <a:pt x="30774" y="62567"/>
                  </a:cubicBezTo>
                  <a:cubicBezTo>
                    <a:pt x="31220" y="61135"/>
                    <a:pt x="31615" y="59656"/>
                    <a:pt x="32155" y="58228"/>
                  </a:cubicBezTo>
                  <a:cubicBezTo>
                    <a:pt x="33193" y="55466"/>
                    <a:pt x="34917" y="53146"/>
                    <a:pt x="36941" y="51027"/>
                  </a:cubicBezTo>
                  <a:cubicBezTo>
                    <a:pt x="38618" y="49299"/>
                    <a:pt x="40295" y="47622"/>
                    <a:pt x="41971" y="45997"/>
                  </a:cubicBezTo>
                  <a:cubicBezTo>
                    <a:pt x="43747" y="44221"/>
                    <a:pt x="45570" y="42545"/>
                    <a:pt x="47345" y="40817"/>
                  </a:cubicBezTo>
                  <a:cubicBezTo>
                    <a:pt x="47988" y="40225"/>
                    <a:pt x="48726" y="39732"/>
                    <a:pt x="49515" y="39436"/>
                  </a:cubicBezTo>
                  <a:cubicBezTo>
                    <a:pt x="49862" y="39290"/>
                    <a:pt x="50205" y="39191"/>
                    <a:pt x="50553" y="39140"/>
                  </a:cubicBezTo>
                  <a:cubicBezTo>
                    <a:pt x="50603" y="39137"/>
                    <a:pt x="50652" y="39135"/>
                    <a:pt x="50699" y="39135"/>
                  </a:cubicBezTo>
                  <a:close/>
                  <a:moveTo>
                    <a:pt x="13663" y="62765"/>
                  </a:moveTo>
                  <a:cubicBezTo>
                    <a:pt x="14105" y="63061"/>
                    <a:pt x="14500" y="63258"/>
                    <a:pt x="14847" y="63554"/>
                  </a:cubicBezTo>
                  <a:cubicBezTo>
                    <a:pt x="15782" y="64442"/>
                    <a:pt x="16721" y="65329"/>
                    <a:pt x="17608" y="66264"/>
                  </a:cubicBezTo>
                  <a:cubicBezTo>
                    <a:pt x="18149" y="66757"/>
                    <a:pt x="18595" y="67302"/>
                    <a:pt x="19187" y="67894"/>
                  </a:cubicBezTo>
                  <a:cubicBezTo>
                    <a:pt x="17557" y="67349"/>
                    <a:pt x="13860" y="63948"/>
                    <a:pt x="13663" y="62765"/>
                  </a:cubicBezTo>
                  <a:close/>
                  <a:moveTo>
                    <a:pt x="33925" y="0"/>
                  </a:moveTo>
                  <a:cubicBezTo>
                    <a:pt x="33491" y="0"/>
                    <a:pt x="33056" y="226"/>
                    <a:pt x="32747" y="771"/>
                  </a:cubicBezTo>
                  <a:cubicBezTo>
                    <a:pt x="32404" y="1363"/>
                    <a:pt x="32108" y="2053"/>
                    <a:pt x="31859" y="2696"/>
                  </a:cubicBezTo>
                  <a:cubicBezTo>
                    <a:pt x="31267" y="4373"/>
                    <a:pt x="30972" y="6149"/>
                    <a:pt x="30727" y="7924"/>
                  </a:cubicBezTo>
                  <a:cubicBezTo>
                    <a:pt x="30478" y="9798"/>
                    <a:pt x="30281" y="11719"/>
                    <a:pt x="30234" y="13645"/>
                  </a:cubicBezTo>
                  <a:cubicBezTo>
                    <a:pt x="30234" y="14730"/>
                    <a:pt x="30182" y="15862"/>
                    <a:pt x="30281" y="16998"/>
                  </a:cubicBezTo>
                  <a:cubicBezTo>
                    <a:pt x="30380" y="18576"/>
                    <a:pt x="30478" y="20155"/>
                    <a:pt x="30676" y="21681"/>
                  </a:cubicBezTo>
                  <a:cubicBezTo>
                    <a:pt x="30972" y="23457"/>
                    <a:pt x="31220" y="25232"/>
                    <a:pt x="31169" y="27059"/>
                  </a:cubicBezTo>
                  <a:cubicBezTo>
                    <a:pt x="31169" y="27552"/>
                    <a:pt x="31070" y="27947"/>
                    <a:pt x="30774" y="28341"/>
                  </a:cubicBezTo>
                  <a:cubicBezTo>
                    <a:pt x="29741" y="29868"/>
                    <a:pt x="28656" y="31399"/>
                    <a:pt x="27867" y="33123"/>
                  </a:cubicBezTo>
                  <a:cubicBezTo>
                    <a:pt x="27815" y="33174"/>
                    <a:pt x="27768" y="33222"/>
                    <a:pt x="27669" y="33372"/>
                  </a:cubicBezTo>
                  <a:cubicBezTo>
                    <a:pt x="27669" y="33222"/>
                    <a:pt x="27618" y="33123"/>
                    <a:pt x="27618" y="33024"/>
                  </a:cubicBezTo>
                  <a:cubicBezTo>
                    <a:pt x="27519" y="31150"/>
                    <a:pt x="27717" y="29328"/>
                    <a:pt x="28064" y="27454"/>
                  </a:cubicBezTo>
                  <a:cubicBezTo>
                    <a:pt x="28407" y="25627"/>
                    <a:pt x="28656" y="23753"/>
                    <a:pt x="28458" y="21831"/>
                  </a:cubicBezTo>
                  <a:cubicBezTo>
                    <a:pt x="28261" y="20005"/>
                    <a:pt x="27965" y="18182"/>
                    <a:pt x="27373" y="16407"/>
                  </a:cubicBezTo>
                  <a:cubicBezTo>
                    <a:pt x="26237" y="13199"/>
                    <a:pt x="25105" y="9995"/>
                    <a:pt x="23921" y="6788"/>
                  </a:cubicBezTo>
                  <a:cubicBezTo>
                    <a:pt x="23673" y="6097"/>
                    <a:pt x="23231" y="5458"/>
                    <a:pt x="22836" y="4768"/>
                  </a:cubicBezTo>
                  <a:cubicBezTo>
                    <a:pt x="22639" y="4472"/>
                    <a:pt x="22343" y="4176"/>
                    <a:pt x="22047" y="3927"/>
                  </a:cubicBezTo>
                  <a:cubicBezTo>
                    <a:pt x="21800" y="3722"/>
                    <a:pt x="21520" y="3619"/>
                    <a:pt x="21247" y="3619"/>
                  </a:cubicBezTo>
                  <a:cubicBezTo>
                    <a:pt x="20866" y="3619"/>
                    <a:pt x="20502" y="3820"/>
                    <a:pt x="20272" y="4223"/>
                  </a:cubicBezTo>
                  <a:cubicBezTo>
                    <a:pt x="20074" y="4570"/>
                    <a:pt x="19924" y="5012"/>
                    <a:pt x="19826" y="5407"/>
                  </a:cubicBezTo>
                  <a:cubicBezTo>
                    <a:pt x="19483" y="7036"/>
                    <a:pt x="19483" y="8760"/>
                    <a:pt x="19629" y="10437"/>
                  </a:cubicBezTo>
                  <a:cubicBezTo>
                    <a:pt x="19826" y="12363"/>
                    <a:pt x="20173" y="14284"/>
                    <a:pt x="20666" y="16158"/>
                  </a:cubicBezTo>
                  <a:cubicBezTo>
                    <a:pt x="21357" y="18821"/>
                    <a:pt x="22540" y="21287"/>
                    <a:pt x="23673" y="23753"/>
                  </a:cubicBezTo>
                  <a:cubicBezTo>
                    <a:pt x="24710" y="25974"/>
                    <a:pt x="25744" y="28191"/>
                    <a:pt x="26782" y="30361"/>
                  </a:cubicBezTo>
                  <a:cubicBezTo>
                    <a:pt x="27472" y="31892"/>
                    <a:pt x="27571" y="33470"/>
                    <a:pt x="27223" y="35048"/>
                  </a:cubicBezTo>
                  <a:cubicBezTo>
                    <a:pt x="26880" y="36674"/>
                    <a:pt x="26979" y="38351"/>
                    <a:pt x="27026" y="40028"/>
                  </a:cubicBezTo>
                  <a:cubicBezTo>
                    <a:pt x="27077" y="40967"/>
                    <a:pt x="27223" y="41902"/>
                    <a:pt x="27223" y="42841"/>
                  </a:cubicBezTo>
                  <a:cubicBezTo>
                    <a:pt x="27275" y="43874"/>
                    <a:pt x="27125" y="44912"/>
                    <a:pt x="27125" y="45946"/>
                  </a:cubicBezTo>
                  <a:cubicBezTo>
                    <a:pt x="27125" y="48068"/>
                    <a:pt x="26434" y="50088"/>
                    <a:pt x="26138" y="52160"/>
                  </a:cubicBezTo>
                  <a:cubicBezTo>
                    <a:pt x="26091" y="52112"/>
                    <a:pt x="26091" y="52061"/>
                    <a:pt x="26091" y="52014"/>
                  </a:cubicBezTo>
                  <a:cubicBezTo>
                    <a:pt x="25941" y="50238"/>
                    <a:pt x="25547" y="48510"/>
                    <a:pt x="24955" y="46833"/>
                  </a:cubicBezTo>
                  <a:cubicBezTo>
                    <a:pt x="24264" y="45011"/>
                    <a:pt x="23822" y="43085"/>
                    <a:pt x="23428" y="41113"/>
                  </a:cubicBezTo>
                  <a:cubicBezTo>
                    <a:pt x="22836" y="37956"/>
                    <a:pt x="22094" y="34753"/>
                    <a:pt x="21207" y="31644"/>
                  </a:cubicBezTo>
                  <a:cubicBezTo>
                    <a:pt x="20074" y="27698"/>
                    <a:pt x="18642" y="23903"/>
                    <a:pt x="16622" y="20301"/>
                  </a:cubicBezTo>
                  <a:cubicBezTo>
                    <a:pt x="16228" y="19563"/>
                    <a:pt x="15683" y="18821"/>
                    <a:pt x="15143" y="18131"/>
                  </a:cubicBezTo>
                  <a:cubicBezTo>
                    <a:pt x="14894" y="17787"/>
                    <a:pt x="14500" y="17492"/>
                    <a:pt x="14105" y="17294"/>
                  </a:cubicBezTo>
                  <a:cubicBezTo>
                    <a:pt x="13856" y="17144"/>
                    <a:pt x="13617" y="17072"/>
                    <a:pt x="13395" y="17072"/>
                  </a:cubicBezTo>
                  <a:cubicBezTo>
                    <a:pt x="12961" y="17072"/>
                    <a:pt x="12591" y="17346"/>
                    <a:pt x="12330" y="17835"/>
                  </a:cubicBezTo>
                  <a:cubicBezTo>
                    <a:pt x="12231" y="18032"/>
                    <a:pt x="12184" y="18229"/>
                    <a:pt x="12085" y="18478"/>
                  </a:cubicBezTo>
                  <a:cubicBezTo>
                    <a:pt x="11789" y="19760"/>
                    <a:pt x="11836" y="21090"/>
                    <a:pt x="11986" y="22423"/>
                  </a:cubicBezTo>
                  <a:cubicBezTo>
                    <a:pt x="12231" y="24495"/>
                    <a:pt x="12578" y="26566"/>
                    <a:pt x="12874" y="28586"/>
                  </a:cubicBezTo>
                  <a:cubicBezTo>
                    <a:pt x="13367" y="31991"/>
                    <a:pt x="14551" y="35147"/>
                    <a:pt x="16571" y="37956"/>
                  </a:cubicBezTo>
                  <a:cubicBezTo>
                    <a:pt x="17952" y="39830"/>
                    <a:pt x="19431" y="41657"/>
                    <a:pt x="20863" y="43480"/>
                  </a:cubicBezTo>
                  <a:cubicBezTo>
                    <a:pt x="21996" y="44861"/>
                    <a:pt x="23231" y="46241"/>
                    <a:pt x="24316" y="47674"/>
                  </a:cubicBezTo>
                  <a:cubicBezTo>
                    <a:pt x="24907" y="48364"/>
                    <a:pt x="25349" y="49201"/>
                    <a:pt x="25499" y="50140"/>
                  </a:cubicBezTo>
                  <a:cubicBezTo>
                    <a:pt x="25645" y="51126"/>
                    <a:pt x="25795" y="52061"/>
                    <a:pt x="25795" y="53000"/>
                  </a:cubicBezTo>
                  <a:cubicBezTo>
                    <a:pt x="25795" y="54184"/>
                    <a:pt x="25645" y="55367"/>
                    <a:pt x="25499" y="56598"/>
                  </a:cubicBezTo>
                  <a:cubicBezTo>
                    <a:pt x="25401" y="57932"/>
                    <a:pt x="25251" y="59261"/>
                    <a:pt x="25152" y="60595"/>
                  </a:cubicBezTo>
                  <a:cubicBezTo>
                    <a:pt x="25105" y="61778"/>
                    <a:pt x="25152" y="63009"/>
                    <a:pt x="25152" y="64193"/>
                  </a:cubicBezTo>
                  <a:cubicBezTo>
                    <a:pt x="25152" y="64390"/>
                    <a:pt x="25152" y="64540"/>
                    <a:pt x="25105" y="64737"/>
                  </a:cubicBezTo>
                  <a:cubicBezTo>
                    <a:pt x="24955" y="64588"/>
                    <a:pt x="24907" y="64442"/>
                    <a:pt x="24809" y="64292"/>
                  </a:cubicBezTo>
                  <a:cubicBezTo>
                    <a:pt x="24264" y="62962"/>
                    <a:pt x="23527" y="61727"/>
                    <a:pt x="22588" y="60642"/>
                  </a:cubicBezTo>
                  <a:cubicBezTo>
                    <a:pt x="21061" y="58768"/>
                    <a:pt x="19285" y="57190"/>
                    <a:pt x="17510" y="55612"/>
                  </a:cubicBezTo>
                  <a:cubicBezTo>
                    <a:pt x="14058" y="52507"/>
                    <a:pt x="11197" y="48956"/>
                    <a:pt x="9323" y="44715"/>
                  </a:cubicBezTo>
                  <a:cubicBezTo>
                    <a:pt x="8483" y="42789"/>
                    <a:pt x="7646" y="40915"/>
                    <a:pt x="6857" y="38994"/>
                  </a:cubicBezTo>
                  <a:cubicBezTo>
                    <a:pt x="5820" y="36575"/>
                    <a:pt x="4589" y="34208"/>
                    <a:pt x="2813" y="32188"/>
                  </a:cubicBezTo>
                  <a:cubicBezTo>
                    <a:pt x="2419" y="31695"/>
                    <a:pt x="1925" y="31249"/>
                    <a:pt x="1432" y="30807"/>
                  </a:cubicBezTo>
                  <a:cubicBezTo>
                    <a:pt x="1234" y="30675"/>
                    <a:pt x="1036" y="30587"/>
                    <a:pt x="779" y="30587"/>
                  </a:cubicBezTo>
                  <a:cubicBezTo>
                    <a:pt x="652" y="30587"/>
                    <a:pt x="511" y="30609"/>
                    <a:pt x="347" y="30657"/>
                  </a:cubicBezTo>
                  <a:cubicBezTo>
                    <a:pt x="249" y="30906"/>
                    <a:pt x="99" y="31150"/>
                    <a:pt x="99" y="31446"/>
                  </a:cubicBezTo>
                  <a:cubicBezTo>
                    <a:pt x="51" y="32137"/>
                    <a:pt x="0" y="32827"/>
                    <a:pt x="99" y="33518"/>
                  </a:cubicBezTo>
                  <a:cubicBezTo>
                    <a:pt x="446" y="35542"/>
                    <a:pt x="789" y="37562"/>
                    <a:pt x="1282" y="39487"/>
                  </a:cubicBezTo>
                  <a:cubicBezTo>
                    <a:pt x="3010" y="46143"/>
                    <a:pt x="6806" y="51323"/>
                    <a:pt x="12578" y="54973"/>
                  </a:cubicBezTo>
                  <a:cubicBezTo>
                    <a:pt x="15289" y="56697"/>
                    <a:pt x="18003" y="58275"/>
                    <a:pt x="20812" y="59806"/>
                  </a:cubicBezTo>
                  <a:cubicBezTo>
                    <a:pt x="21554" y="60200"/>
                    <a:pt x="22244" y="60741"/>
                    <a:pt x="22785" y="61483"/>
                  </a:cubicBezTo>
                  <a:cubicBezTo>
                    <a:pt x="24264" y="63404"/>
                    <a:pt x="25203" y="65574"/>
                    <a:pt x="25302" y="68040"/>
                  </a:cubicBezTo>
                  <a:cubicBezTo>
                    <a:pt x="25349" y="68584"/>
                    <a:pt x="25401" y="69125"/>
                    <a:pt x="25499" y="69669"/>
                  </a:cubicBezTo>
                  <a:cubicBezTo>
                    <a:pt x="25645" y="70754"/>
                    <a:pt x="25843" y="71839"/>
                    <a:pt x="25992" y="72924"/>
                  </a:cubicBezTo>
                  <a:cubicBezTo>
                    <a:pt x="25941" y="72924"/>
                    <a:pt x="25894" y="72924"/>
                    <a:pt x="25894" y="72873"/>
                  </a:cubicBezTo>
                  <a:cubicBezTo>
                    <a:pt x="24856" y="71492"/>
                    <a:pt x="23527" y="70604"/>
                    <a:pt x="22047" y="69768"/>
                  </a:cubicBezTo>
                  <a:cubicBezTo>
                    <a:pt x="21404" y="69373"/>
                    <a:pt x="20765" y="68927"/>
                    <a:pt x="20173" y="68387"/>
                  </a:cubicBezTo>
                  <a:cubicBezTo>
                    <a:pt x="19384" y="67645"/>
                    <a:pt x="18642" y="66809"/>
                    <a:pt x="17904" y="66067"/>
                  </a:cubicBezTo>
                  <a:cubicBezTo>
                    <a:pt x="17163" y="65278"/>
                    <a:pt x="16472" y="64540"/>
                    <a:pt x="15683" y="63798"/>
                  </a:cubicBezTo>
                  <a:cubicBezTo>
                    <a:pt x="15289" y="63404"/>
                    <a:pt x="14748" y="63061"/>
                    <a:pt x="14255" y="62765"/>
                  </a:cubicBezTo>
                  <a:cubicBezTo>
                    <a:pt x="14072" y="62643"/>
                    <a:pt x="13889" y="62559"/>
                    <a:pt x="13694" y="62559"/>
                  </a:cubicBezTo>
                  <a:cubicBezTo>
                    <a:pt x="13574" y="62559"/>
                    <a:pt x="13448" y="62591"/>
                    <a:pt x="13316" y="62666"/>
                  </a:cubicBezTo>
                  <a:cubicBezTo>
                    <a:pt x="13170" y="63108"/>
                    <a:pt x="13415" y="63404"/>
                    <a:pt x="13663" y="63652"/>
                  </a:cubicBezTo>
                  <a:cubicBezTo>
                    <a:pt x="14500" y="64588"/>
                    <a:pt x="15340" y="65475"/>
                    <a:pt x="16228" y="66264"/>
                  </a:cubicBezTo>
                  <a:cubicBezTo>
                    <a:pt x="17952" y="67795"/>
                    <a:pt x="19924" y="68927"/>
                    <a:pt x="21850" y="70064"/>
                  </a:cubicBezTo>
                  <a:cubicBezTo>
                    <a:pt x="22738" y="70557"/>
                    <a:pt x="23574" y="71097"/>
                    <a:pt x="24363" y="71689"/>
                  </a:cubicBezTo>
                  <a:cubicBezTo>
                    <a:pt x="25349" y="72478"/>
                    <a:pt x="26138" y="73465"/>
                    <a:pt x="26434" y="74700"/>
                  </a:cubicBezTo>
                  <a:cubicBezTo>
                    <a:pt x="26683" y="75489"/>
                    <a:pt x="26928" y="76325"/>
                    <a:pt x="27176" y="77067"/>
                  </a:cubicBezTo>
                  <a:cubicBezTo>
                    <a:pt x="27669" y="78594"/>
                    <a:pt x="28261" y="80026"/>
                    <a:pt x="28900" y="81505"/>
                  </a:cubicBezTo>
                  <a:cubicBezTo>
                    <a:pt x="28999" y="81651"/>
                    <a:pt x="29098" y="81849"/>
                    <a:pt x="29196" y="82046"/>
                  </a:cubicBezTo>
                  <a:cubicBezTo>
                    <a:pt x="29247" y="81998"/>
                    <a:pt x="29295" y="81998"/>
                    <a:pt x="29346" y="81998"/>
                  </a:cubicBezTo>
                  <a:cubicBezTo>
                    <a:pt x="29393" y="81604"/>
                    <a:pt x="29393" y="81604"/>
                    <a:pt x="29098" y="81012"/>
                  </a:cubicBezTo>
                  <a:cubicBezTo>
                    <a:pt x="28557" y="79730"/>
                    <a:pt x="28064" y="78396"/>
                    <a:pt x="27571" y="77067"/>
                  </a:cubicBezTo>
                  <a:cubicBezTo>
                    <a:pt x="27322" y="76376"/>
                    <a:pt x="27125" y="75686"/>
                    <a:pt x="26928" y="74944"/>
                  </a:cubicBezTo>
                  <a:cubicBezTo>
                    <a:pt x="26584" y="73812"/>
                    <a:pt x="26632" y="72727"/>
                    <a:pt x="26928" y="71642"/>
                  </a:cubicBezTo>
                  <a:cubicBezTo>
                    <a:pt x="28210" y="67053"/>
                    <a:pt x="30727" y="63305"/>
                    <a:pt x="34179" y="60149"/>
                  </a:cubicBezTo>
                  <a:cubicBezTo>
                    <a:pt x="36101" y="58472"/>
                    <a:pt x="38125" y="56945"/>
                    <a:pt x="40243" y="55466"/>
                  </a:cubicBezTo>
                  <a:cubicBezTo>
                    <a:pt x="42117" y="54184"/>
                    <a:pt x="43944" y="52803"/>
                    <a:pt x="45424" y="51027"/>
                  </a:cubicBezTo>
                  <a:cubicBezTo>
                    <a:pt x="47345" y="48759"/>
                    <a:pt x="49073" y="46293"/>
                    <a:pt x="50651" y="43728"/>
                  </a:cubicBezTo>
                  <a:cubicBezTo>
                    <a:pt x="51192" y="42841"/>
                    <a:pt x="51736" y="41902"/>
                    <a:pt x="51981" y="40868"/>
                  </a:cubicBezTo>
                  <a:cubicBezTo>
                    <a:pt x="52275" y="39612"/>
                    <a:pt x="51715" y="38817"/>
                    <a:pt x="50635" y="38817"/>
                  </a:cubicBezTo>
                  <a:cubicBezTo>
                    <a:pt x="50442" y="38817"/>
                    <a:pt x="50232" y="38843"/>
                    <a:pt x="50008" y="38895"/>
                  </a:cubicBezTo>
                  <a:cubicBezTo>
                    <a:pt x="48974" y="39191"/>
                    <a:pt x="48035" y="39684"/>
                    <a:pt x="47298" y="40422"/>
                  </a:cubicBezTo>
                  <a:cubicBezTo>
                    <a:pt x="45917" y="41657"/>
                    <a:pt x="44536" y="42939"/>
                    <a:pt x="43254" y="44221"/>
                  </a:cubicBezTo>
                  <a:cubicBezTo>
                    <a:pt x="41032" y="46391"/>
                    <a:pt x="38815" y="48561"/>
                    <a:pt x="36645" y="50830"/>
                  </a:cubicBezTo>
                  <a:cubicBezTo>
                    <a:pt x="33733" y="53789"/>
                    <a:pt x="31713" y="57289"/>
                    <a:pt x="30727" y="61333"/>
                  </a:cubicBezTo>
                  <a:cubicBezTo>
                    <a:pt x="30380" y="62863"/>
                    <a:pt x="29887" y="64343"/>
                    <a:pt x="29098" y="65724"/>
                  </a:cubicBezTo>
                  <a:cubicBezTo>
                    <a:pt x="27867" y="67842"/>
                    <a:pt x="26928" y="70064"/>
                    <a:pt x="26387" y="72530"/>
                  </a:cubicBezTo>
                  <a:cubicBezTo>
                    <a:pt x="26336" y="72281"/>
                    <a:pt x="26237" y="72135"/>
                    <a:pt x="26237" y="71985"/>
                  </a:cubicBezTo>
                  <a:cubicBezTo>
                    <a:pt x="25992" y="70064"/>
                    <a:pt x="25697" y="68138"/>
                    <a:pt x="25547" y="66217"/>
                  </a:cubicBezTo>
                  <a:cubicBezTo>
                    <a:pt x="25448" y="64244"/>
                    <a:pt x="25547" y="62319"/>
                    <a:pt x="25547" y="60346"/>
                  </a:cubicBezTo>
                  <a:cubicBezTo>
                    <a:pt x="25547" y="59459"/>
                    <a:pt x="25795" y="58622"/>
                    <a:pt x="26387" y="57932"/>
                  </a:cubicBezTo>
                  <a:cubicBezTo>
                    <a:pt x="27223" y="56894"/>
                    <a:pt x="28162" y="55959"/>
                    <a:pt x="29196" y="55119"/>
                  </a:cubicBezTo>
                  <a:cubicBezTo>
                    <a:pt x="30727" y="53888"/>
                    <a:pt x="32254" y="52554"/>
                    <a:pt x="33587" y="51075"/>
                  </a:cubicBezTo>
                  <a:cubicBezTo>
                    <a:pt x="34227" y="50337"/>
                    <a:pt x="34818" y="49548"/>
                    <a:pt x="35114" y="48660"/>
                  </a:cubicBezTo>
                  <a:cubicBezTo>
                    <a:pt x="35213" y="48265"/>
                    <a:pt x="35363" y="47871"/>
                    <a:pt x="35114" y="47476"/>
                  </a:cubicBezTo>
                  <a:cubicBezTo>
                    <a:pt x="34945" y="47460"/>
                    <a:pt x="34824" y="47449"/>
                    <a:pt x="34732" y="47449"/>
                  </a:cubicBezTo>
                  <a:cubicBezTo>
                    <a:pt x="34527" y="47449"/>
                    <a:pt x="34461" y="47503"/>
                    <a:pt x="34325" y="47674"/>
                  </a:cubicBezTo>
                  <a:cubicBezTo>
                    <a:pt x="34128" y="47918"/>
                    <a:pt x="33931" y="48116"/>
                    <a:pt x="33785" y="48364"/>
                  </a:cubicBezTo>
                  <a:lnTo>
                    <a:pt x="30380" y="53099"/>
                  </a:lnTo>
                  <a:cubicBezTo>
                    <a:pt x="29689" y="54034"/>
                    <a:pt x="28900" y="54921"/>
                    <a:pt x="28013" y="55762"/>
                  </a:cubicBezTo>
                  <a:cubicBezTo>
                    <a:pt x="27275" y="56401"/>
                    <a:pt x="26683" y="57190"/>
                    <a:pt x="26040" y="57932"/>
                  </a:cubicBezTo>
                  <a:cubicBezTo>
                    <a:pt x="25941" y="57979"/>
                    <a:pt x="25894" y="58078"/>
                    <a:pt x="25744" y="58176"/>
                  </a:cubicBezTo>
                  <a:cubicBezTo>
                    <a:pt x="25744" y="57683"/>
                    <a:pt x="25744" y="57340"/>
                    <a:pt x="25795" y="56945"/>
                  </a:cubicBezTo>
                  <a:cubicBezTo>
                    <a:pt x="26040" y="55269"/>
                    <a:pt x="26288" y="53639"/>
                    <a:pt x="26584" y="51962"/>
                  </a:cubicBezTo>
                  <a:cubicBezTo>
                    <a:pt x="26782" y="50976"/>
                    <a:pt x="26928" y="49942"/>
                    <a:pt x="27519" y="49003"/>
                  </a:cubicBezTo>
                  <a:cubicBezTo>
                    <a:pt x="28261" y="47820"/>
                    <a:pt x="28952" y="46636"/>
                    <a:pt x="29642" y="45405"/>
                  </a:cubicBezTo>
                  <a:cubicBezTo>
                    <a:pt x="30628" y="43776"/>
                    <a:pt x="31563" y="42099"/>
                    <a:pt x="32550" y="40422"/>
                  </a:cubicBezTo>
                  <a:cubicBezTo>
                    <a:pt x="32944" y="39684"/>
                    <a:pt x="33339" y="38994"/>
                    <a:pt x="33785" y="38303"/>
                  </a:cubicBezTo>
                  <a:cubicBezTo>
                    <a:pt x="33931" y="38055"/>
                    <a:pt x="34179" y="37858"/>
                    <a:pt x="34376" y="37562"/>
                  </a:cubicBezTo>
                  <a:cubicBezTo>
                    <a:pt x="35461" y="35838"/>
                    <a:pt x="36791" y="34405"/>
                    <a:pt x="38421" y="33174"/>
                  </a:cubicBezTo>
                  <a:cubicBezTo>
                    <a:pt x="39849" y="32038"/>
                    <a:pt x="41328" y="30906"/>
                    <a:pt x="42808" y="29770"/>
                  </a:cubicBezTo>
                  <a:cubicBezTo>
                    <a:pt x="44485" y="28389"/>
                    <a:pt x="46161" y="27008"/>
                    <a:pt x="47396" y="25185"/>
                  </a:cubicBezTo>
                  <a:cubicBezTo>
                    <a:pt x="49270" y="22423"/>
                    <a:pt x="50600" y="19413"/>
                    <a:pt x="51736" y="16355"/>
                  </a:cubicBezTo>
                  <a:cubicBezTo>
                    <a:pt x="52032" y="15617"/>
                    <a:pt x="52131" y="14730"/>
                    <a:pt x="52178" y="13941"/>
                  </a:cubicBezTo>
                  <a:cubicBezTo>
                    <a:pt x="52222" y="13105"/>
                    <a:pt x="51661" y="12552"/>
                    <a:pt x="50889" y="12552"/>
                  </a:cubicBezTo>
                  <a:cubicBezTo>
                    <a:pt x="50750" y="12552"/>
                    <a:pt x="50604" y="12570"/>
                    <a:pt x="50454" y="12607"/>
                  </a:cubicBezTo>
                  <a:cubicBezTo>
                    <a:pt x="49961" y="12757"/>
                    <a:pt x="49468" y="13002"/>
                    <a:pt x="48974" y="13250"/>
                  </a:cubicBezTo>
                  <a:cubicBezTo>
                    <a:pt x="47937" y="13842"/>
                    <a:pt x="47148" y="14678"/>
                    <a:pt x="46457" y="15566"/>
                  </a:cubicBezTo>
                  <a:cubicBezTo>
                    <a:pt x="45029" y="17294"/>
                    <a:pt x="43794" y="19117"/>
                    <a:pt x="42760" y="21141"/>
                  </a:cubicBezTo>
                  <a:cubicBezTo>
                    <a:pt x="41526" y="23556"/>
                    <a:pt x="40145" y="25923"/>
                    <a:pt x="38618" y="28191"/>
                  </a:cubicBezTo>
                  <a:cubicBezTo>
                    <a:pt x="37730" y="29474"/>
                    <a:pt x="37138" y="30855"/>
                    <a:pt x="36645" y="32334"/>
                  </a:cubicBezTo>
                  <a:cubicBezTo>
                    <a:pt x="36251" y="33668"/>
                    <a:pt x="35659" y="34899"/>
                    <a:pt x="34917" y="36082"/>
                  </a:cubicBezTo>
                  <a:cubicBezTo>
                    <a:pt x="34574" y="36725"/>
                    <a:pt x="34081" y="37317"/>
                    <a:pt x="33686" y="37909"/>
                  </a:cubicBezTo>
                  <a:cubicBezTo>
                    <a:pt x="33587" y="37759"/>
                    <a:pt x="33635" y="37660"/>
                    <a:pt x="33635" y="37613"/>
                  </a:cubicBezTo>
                  <a:cubicBezTo>
                    <a:pt x="34081" y="35640"/>
                    <a:pt x="34574" y="33668"/>
                    <a:pt x="35016" y="31695"/>
                  </a:cubicBezTo>
                  <a:cubicBezTo>
                    <a:pt x="35363" y="29967"/>
                    <a:pt x="35856" y="28243"/>
                    <a:pt x="35903" y="26467"/>
                  </a:cubicBezTo>
                  <a:cubicBezTo>
                    <a:pt x="35903" y="25627"/>
                    <a:pt x="35955" y="24838"/>
                    <a:pt x="35560" y="24100"/>
                  </a:cubicBezTo>
                  <a:cubicBezTo>
                    <a:pt x="35328" y="23635"/>
                    <a:pt x="35009" y="23392"/>
                    <a:pt x="34655" y="23392"/>
                  </a:cubicBezTo>
                  <a:cubicBezTo>
                    <a:pt x="34409" y="23392"/>
                    <a:pt x="34146" y="23510"/>
                    <a:pt x="33883" y="23753"/>
                  </a:cubicBezTo>
                  <a:cubicBezTo>
                    <a:pt x="33536" y="24100"/>
                    <a:pt x="33240" y="24593"/>
                    <a:pt x="32944" y="24988"/>
                  </a:cubicBezTo>
                  <a:cubicBezTo>
                    <a:pt x="32798" y="25185"/>
                    <a:pt x="32700" y="25331"/>
                    <a:pt x="32550" y="25528"/>
                  </a:cubicBezTo>
                  <a:cubicBezTo>
                    <a:pt x="32502" y="25382"/>
                    <a:pt x="32502" y="25232"/>
                    <a:pt x="32550" y="25134"/>
                  </a:cubicBezTo>
                  <a:cubicBezTo>
                    <a:pt x="32846" y="24199"/>
                    <a:pt x="33193" y="23260"/>
                    <a:pt x="33587" y="22325"/>
                  </a:cubicBezTo>
                  <a:cubicBezTo>
                    <a:pt x="34278" y="20549"/>
                    <a:pt x="35067" y="18722"/>
                    <a:pt x="35805" y="16900"/>
                  </a:cubicBezTo>
                  <a:cubicBezTo>
                    <a:pt x="36692" y="14777"/>
                    <a:pt x="36988" y="12508"/>
                    <a:pt x="36988" y="10240"/>
                  </a:cubicBezTo>
                  <a:cubicBezTo>
                    <a:pt x="36988" y="9254"/>
                    <a:pt x="36890" y="8220"/>
                    <a:pt x="36744" y="7234"/>
                  </a:cubicBezTo>
                  <a:cubicBezTo>
                    <a:pt x="36594" y="5754"/>
                    <a:pt x="36349" y="4274"/>
                    <a:pt x="36053" y="2795"/>
                  </a:cubicBezTo>
                  <a:cubicBezTo>
                    <a:pt x="35955" y="2053"/>
                    <a:pt x="35659" y="1315"/>
                    <a:pt x="35166" y="672"/>
                  </a:cubicBezTo>
                  <a:cubicBezTo>
                    <a:pt x="34858" y="263"/>
                    <a:pt x="34392" y="0"/>
                    <a:pt x="33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468550" y="2142025"/>
              <a:ext cx="472200" cy="573300"/>
            </a:xfrm>
            <a:custGeom>
              <a:avLst/>
              <a:gdLst/>
              <a:ahLst/>
              <a:cxnLst/>
              <a:rect l="l" t="t" r="r" b="b"/>
              <a:pathLst>
                <a:path w="18888" h="22932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98"/>
                    <a:pt x="48" y="344"/>
                    <a:pt x="146" y="494"/>
                  </a:cubicBezTo>
                  <a:cubicBezTo>
                    <a:pt x="1381" y="2810"/>
                    <a:pt x="2565" y="5078"/>
                    <a:pt x="3847" y="7398"/>
                  </a:cubicBezTo>
                  <a:cubicBezTo>
                    <a:pt x="5623" y="10602"/>
                    <a:pt x="7891" y="13415"/>
                    <a:pt x="10602" y="15928"/>
                  </a:cubicBezTo>
                  <a:cubicBezTo>
                    <a:pt x="12527" y="17802"/>
                    <a:pt x="14598" y="19530"/>
                    <a:pt x="16717" y="21207"/>
                  </a:cubicBezTo>
                  <a:cubicBezTo>
                    <a:pt x="17408" y="21748"/>
                    <a:pt x="18098" y="22339"/>
                    <a:pt x="18741" y="22931"/>
                  </a:cubicBezTo>
                  <a:lnTo>
                    <a:pt x="18887" y="22785"/>
                  </a:lnTo>
                  <a:cubicBezTo>
                    <a:pt x="18197" y="22142"/>
                    <a:pt x="17558" y="21550"/>
                    <a:pt x="16867" y="20959"/>
                  </a:cubicBezTo>
                  <a:cubicBezTo>
                    <a:pt x="15139" y="19479"/>
                    <a:pt x="13364" y="18051"/>
                    <a:pt x="11639" y="16520"/>
                  </a:cubicBezTo>
                  <a:cubicBezTo>
                    <a:pt x="9024" y="14105"/>
                    <a:pt x="6609" y="11490"/>
                    <a:pt x="4782" y="8432"/>
                  </a:cubicBezTo>
                  <a:cubicBezTo>
                    <a:pt x="3749" y="6708"/>
                    <a:pt x="2762" y="4881"/>
                    <a:pt x="1725" y="3106"/>
                  </a:cubicBezTo>
                  <a:cubicBezTo>
                    <a:pt x="1184" y="2072"/>
                    <a:pt x="592" y="1034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146675" y="2320750"/>
              <a:ext cx="431550" cy="493200"/>
            </a:xfrm>
            <a:custGeom>
              <a:avLst/>
              <a:gdLst/>
              <a:ahLst/>
              <a:cxnLst/>
              <a:rect l="l" t="t" r="r" b="b"/>
              <a:pathLst>
                <a:path w="17262" h="19728" extrusionOk="0">
                  <a:moveTo>
                    <a:pt x="17111" y="1"/>
                  </a:moveTo>
                  <a:cubicBezTo>
                    <a:pt x="17013" y="99"/>
                    <a:pt x="16965" y="198"/>
                    <a:pt x="16867" y="297"/>
                  </a:cubicBezTo>
                  <a:cubicBezTo>
                    <a:pt x="14401" y="3406"/>
                    <a:pt x="11686" y="6365"/>
                    <a:pt x="8826" y="9075"/>
                  </a:cubicBezTo>
                  <a:cubicBezTo>
                    <a:pt x="5622" y="12085"/>
                    <a:pt x="2861" y="15538"/>
                    <a:pt x="296" y="19088"/>
                  </a:cubicBezTo>
                  <a:cubicBezTo>
                    <a:pt x="197" y="19286"/>
                    <a:pt x="0" y="19432"/>
                    <a:pt x="47" y="19728"/>
                  </a:cubicBezTo>
                  <a:cubicBezTo>
                    <a:pt x="146" y="19629"/>
                    <a:pt x="197" y="19629"/>
                    <a:pt x="245" y="19582"/>
                  </a:cubicBezTo>
                  <a:cubicBezTo>
                    <a:pt x="493" y="19234"/>
                    <a:pt x="789" y="18891"/>
                    <a:pt x="1034" y="18544"/>
                  </a:cubicBezTo>
                  <a:cubicBezTo>
                    <a:pt x="3650" y="15044"/>
                    <a:pt x="6459" y="11738"/>
                    <a:pt x="9615" y="8732"/>
                  </a:cubicBezTo>
                  <a:cubicBezTo>
                    <a:pt x="11836" y="6609"/>
                    <a:pt x="13856" y="4392"/>
                    <a:pt x="15782" y="1973"/>
                  </a:cubicBezTo>
                  <a:cubicBezTo>
                    <a:pt x="16275" y="1382"/>
                    <a:pt x="16768" y="742"/>
                    <a:pt x="17261" y="99"/>
                  </a:cubicBezTo>
                  <a:cubicBezTo>
                    <a:pt x="17210" y="52"/>
                    <a:pt x="17163" y="52"/>
                    <a:pt x="17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787825" y="1849775"/>
              <a:ext cx="233100" cy="574575"/>
            </a:xfrm>
            <a:custGeom>
              <a:avLst/>
              <a:gdLst/>
              <a:ahLst/>
              <a:cxnLst/>
              <a:rect l="l" t="t" r="r" b="b"/>
              <a:pathLst>
                <a:path w="9324" h="22983" extrusionOk="0">
                  <a:moveTo>
                    <a:pt x="1" y="1"/>
                  </a:moveTo>
                  <a:lnTo>
                    <a:pt x="1" y="348"/>
                  </a:lnTo>
                  <a:cubicBezTo>
                    <a:pt x="1875" y="5228"/>
                    <a:pt x="3603" y="10113"/>
                    <a:pt x="5773" y="14894"/>
                  </a:cubicBezTo>
                  <a:cubicBezTo>
                    <a:pt x="6957" y="17459"/>
                    <a:pt x="8239" y="20023"/>
                    <a:pt x="9126" y="22738"/>
                  </a:cubicBezTo>
                  <a:cubicBezTo>
                    <a:pt x="9126" y="22785"/>
                    <a:pt x="9174" y="22785"/>
                    <a:pt x="9324" y="22982"/>
                  </a:cubicBezTo>
                  <a:cubicBezTo>
                    <a:pt x="9272" y="22588"/>
                    <a:pt x="9225" y="22343"/>
                    <a:pt x="9174" y="22146"/>
                  </a:cubicBezTo>
                  <a:cubicBezTo>
                    <a:pt x="8831" y="21207"/>
                    <a:pt x="8483" y="20272"/>
                    <a:pt x="8089" y="19333"/>
                  </a:cubicBezTo>
                  <a:cubicBezTo>
                    <a:pt x="6759" y="16228"/>
                    <a:pt x="5327" y="13119"/>
                    <a:pt x="4045" y="10014"/>
                  </a:cubicBezTo>
                  <a:cubicBezTo>
                    <a:pt x="2763" y="6905"/>
                    <a:pt x="1579" y="3800"/>
                    <a:pt x="348" y="6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282300" y="1663650"/>
              <a:ext cx="326700" cy="430275"/>
            </a:xfrm>
            <a:custGeom>
              <a:avLst/>
              <a:gdLst/>
              <a:ahLst/>
              <a:cxnLst/>
              <a:rect l="l" t="t" r="r" b="b"/>
              <a:pathLst>
                <a:path w="13068" h="17211" extrusionOk="0">
                  <a:moveTo>
                    <a:pt x="13067" y="1"/>
                  </a:moveTo>
                  <a:lnTo>
                    <a:pt x="13067" y="1"/>
                  </a:lnTo>
                  <a:cubicBezTo>
                    <a:pt x="12673" y="494"/>
                    <a:pt x="12278" y="1034"/>
                    <a:pt x="11935" y="1579"/>
                  </a:cubicBezTo>
                  <a:cubicBezTo>
                    <a:pt x="10061" y="4538"/>
                    <a:pt x="8037" y="7398"/>
                    <a:pt x="5721" y="10061"/>
                  </a:cubicBezTo>
                  <a:cubicBezTo>
                    <a:pt x="3993" y="12081"/>
                    <a:pt x="2316" y="14153"/>
                    <a:pt x="639" y="16224"/>
                  </a:cubicBezTo>
                  <a:cubicBezTo>
                    <a:pt x="395" y="16520"/>
                    <a:pt x="197" y="16816"/>
                    <a:pt x="0" y="17112"/>
                  </a:cubicBezTo>
                  <a:cubicBezTo>
                    <a:pt x="47" y="17163"/>
                    <a:pt x="99" y="17163"/>
                    <a:pt x="146" y="17210"/>
                  </a:cubicBezTo>
                  <a:cubicBezTo>
                    <a:pt x="197" y="17163"/>
                    <a:pt x="245" y="17064"/>
                    <a:pt x="296" y="17013"/>
                  </a:cubicBezTo>
                  <a:cubicBezTo>
                    <a:pt x="2269" y="14697"/>
                    <a:pt x="4143" y="12330"/>
                    <a:pt x="6115" y="10061"/>
                  </a:cubicBezTo>
                  <a:cubicBezTo>
                    <a:pt x="8680" y="7051"/>
                    <a:pt x="10949" y="3895"/>
                    <a:pt x="12870" y="442"/>
                  </a:cubicBezTo>
                  <a:cubicBezTo>
                    <a:pt x="12921" y="296"/>
                    <a:pt x="13020" y="147"/>
                    <a:pt x="1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070225" y="1955800"/>
              <a:ext cx="146700" cy="485800"/>
            </a:xfrm>
            <a:custGeom>
              <a:avLst/>
              <a:gdLst/>
              <a:ahLst/>
              <a:cxnLst/>
              <a:rect l="l" t="t" r="r" b="b"/>
              <a:pathLst>
                <a:path w="5868" h="19432" extrusionOk="0">
                  <a:moveTo>
                    <a:pt x="5867" y="1"/>
                  </a:moveTo>
                  <a:cubicBezTo>
                    <a:pt x="4242" y="6562"/>
                    <a:pt x="2119" y="12973"/>
                    <a:pt x="0" y="19432"/>
                  </a:cubicBezTo>
                  <a:cubicBezTo>
                    <a:pt x="2466" y="13119"/>
                    <a:pt x="4538" y="6661"/>
                    <a:pt x="5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237900" y="2359025"/>
              <a:ext cx="286075" cy="314375"/>
            </a:xfrm>
            <a:custGeom>
              <a:avLst/>
              <a:gdLst/>
              <a:ahLst/>
              <a:cxnLst/>
              <a:rect l="l" t="t" r="r" b="b"/>
              <a:pathLst>
                <a:path w="11443" h="12575" extrusionOk="0">
                  <a:moveTo>
                    <a:pt x="11442" y="1"/>
                  </a:moveTo>
                  <a:lnTo>
                    <a:pt x="11442" y="1"/>
                  </a:lnTo>
                  <a:cubicBezTo>
                    <a:pt x="11194" y="99"/>
                    <a:pt x="11048" y="296"/>
                    <a:pt x="10898" y="494"/>
                  </a:cubicBezTo>
                  <a:cubicBezTo>
                    <a:pt x="9813" y="1677"/>
                    <a:pt x="8827" y="2861"/>
                    <a:pt x="7742" y="3993"/>
                  </a:cubicBezTo>
                  <a:cubicBezTo>
                    <a:pt x="6163" y="5571"/>
                    <a:pt x="4538" y="7150"/>
                    <a:pt x="2960" y="8728"/>
                  </a:cubicBezTo>
                  <a:cubicBezTo>
                    <a:pt x="1875" y="9864"/>
                    <a:pt x="888" y="11095"/>
                    <a:pt x="1" y="12428"/>
                  </a:cubicBezTo>
                  <a:lnTo>
                    <a:pt x="147" y="12574"/>
                  </a:lnTo>
                  <a:cubicBezTo>
                    <a:pt x="198" y="12476"/>
                    <a:pt x="198" y="12428"/>
                    <a:pt x="245" y="12330"/>
                  </a:cubicBezTo>
                  <a:cubicBezTo>
                    <a:pt x="1725" y="10259"/>
                    <a:pt x="3552" y="8483"/>
                    <a:pt x="5374" y="6708"/>
                  </a:cubicBezTo>
                  <a:cubicBezTo>
                    <a:pt x="7446" y="4684"/>
                    <a:pt x="9470" y="2664"/>
                    <a:pt x="11245" y="344"/>
                  </a:cubicBezTo>
                  <a:cubicBezTo>
                    <a:pt x="11344" y="198"/>
                    <a:pt x="11391" y="99"/>
                    <a:pt x="1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2801450" y="1928675"/>
              <a:ext cx="147975" cy="350175"/>
            </a:xfrm>
            <a:custGeom>
              <a:avLst/>
              <a:gdLst/>
              <a:ahLst/>
              <a:cxnLst/>
              <a:rect l="l" t="t" r="r" b="b"/>
              <a:pathLst>
                <a:path w="5919" h="14007" extrusionOk="0">
                  <a:moveTo>
                    <a:pt x="0" y="1"/>
                  </a:moveTo>
                  <a:cubicBezTo>
                    <a:pt x="1578" y="4834"/>
                    <a:pt x="3354" y="9568"/>
                    <a:pt x="5918" y="14007"/>
                  </a:cubicBezTo>
                  <a:cubicBezTo>
                    <a:pt x="3598" y="9470"/>
                    <a:pt x="1823" y="468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2500600" y="2240675"/>
              <a:ext cx="237950" cy="315650"/>
            </a:xfrm>
            <a:custGeom>
              <a:avLst/>
              <a:gdLst/>
              <a:ahLst/>
              <a:cxnLst/>
              <a:rect l="l" t="t" r="r" b="b"/>
              <a:pathLst>
                <a:path w="9518" h="12626" extrusionOk="0">
                  <a:moveTo>
                    <a:pt x="1" y="0"/>
                  </a:moveTo>
                  <a:lnTo>
                    <a:pt x="1" y="0"/>
                  </a:lnTo>
                  <a:cubicBezTo>
                    <a:pt x="2368" y="4782"/>
                    <a:pt x="5228" y="9272"/>
                    <a:pt x="9517" y="12625"/>
                  </a:cubicBezTo>
                  <a:cubicBezTo>
                    <a:pt x="5426" y="9122"/>
                    <a:pt x="2565" y="46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3366125" y="1689500"/>
              <a:ext cx="199775" cy="277475"/>
            </a:xfrm>
            <a:custGeom>
              <a:avLst/>
              <a:gdLst/>
              <a:ahLst/>
              <a:cxnLst/>
              <a:rect l="l" t="t" r="r" b="b"/>
              <a:pathLst>
                <a:path w="7991" h="11099" extrusionOk="0">
                  <a:moveTo>
                    <a:pt x="7990" y="0"/>
                  </a:moveTo>
                  <a:cubicBezTo>
                    <a:pt x="5426" y="3898"/>
                    <a:pt x="2861" y="7595"/>
                    <a:pt x="1" y="11099"/>
                  </a:cubicBezTo>
                  <a:cubicBezTo>
                    <a:pt x="1823" y="9422"/>
                    <a:pt x="7596" y="1432"/>
                    <a:pt x="7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3101000" y="2053250"/>
              <a:ext cx="72825" cy="272450"/>
            </a:xfrm>
            <a:custGeom>
              <a:avLst/>
              <a:gdLst/>
              <a:ahLst/>
              <a:cxnLst/>
              <a:rect l="l" t="t" r="r" b="b"/>
              <a:pathLst>
                <a:path w="2913" h="10898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1926" y="3650"/>
                    <a:pt x="987" y="7249"/>
                    <a:pt x="0" y="10898"/>
                  </a:cubicBezTo>
                  <a:cubicBezTo>
                    <a:pt x="1235" y="7347"/>
                    <a:pt x="2269" y="3698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189775" y="1515700"/>
              <a:ext cx="35825" cy="242875"/>
            </a:xfrm>
            <a:custGeom>
              <a:avLst/>
              <a:gdLst/>
              <a:ahLst/>
              <a:cxnLst/>
              <a:rect l="l" t="t" r="r" b="b"/>
              <a:pathLst>
                <a:path w="1433" h="9715" extrusionOk="0">
                  <a:moveTo>
                    <a:pt x="1432" y="1"/>
                  </a:moveTo>
                  <a:cubicBezTo>
                    <a:pt x="789" y="3204"/>
                    <a:pt x="296" y="6412"/>
                    <a:pt x="0" y="9667"/>
                  </a:cubicBezTo>
                  <a:cubicBezTo>
                    <a:pt x="52" y="9667"/>
                    <a:pt x="99" y="9714"/>
                    <a:pt x="150" y="9714"/>
                  </a:cubicBezTo>
                  <a:cubicBezTo>
                    <a:pt x="545" y="6459"/>
                    <a:pt x="987" y="3255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993775" y="1647575"/>
              <a:ext cx="51825" cy="199750"/>
            </a:xfrm>
            <a:custGeom>
              <a:avLst/>
              <a:gdLst/>
              <a:ahLst/>
              <a:cxnLst/>
              <a:rect l="l" t="t" r="r" b="b"/>
              <a:pathLst>
                <a:path w="2073" h="7990" extrusionOk="0">
                  <a:moveTo>
                    <a:pt x="1" y="0"/>
                  </a:moveTo>
                  <a:lnTo>
                    <a:pt x="2072" y="7990"/>
                  </a:lnTo>
                  <a:cubicBezTo>
                    <a:pt x="1678" y="5228"/>
                    <a:pt x="987" y="256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2956800" y="1542825"/>
              <a:ext cx="16000" cy="48050"/>
            </a:xfrm>
            <a:custGeom>
              <a:avLst/>
              <a:gdLst/>
              <a:ahLst/>
              <a:cxnLst/>
              <a:rect l="l" t="t" r="r" b="b"/>
              <a:pathLst>
                <a:path w="640" h="1922" extrusionOk="0">
                  <a:moveTo>
                    <a:pt x="0" y="0"/>
                  </a:moveTo>
                  <a:lnTo>
                    <a:pt x="592" y="1922"/>
                  </a:lnTo>
                  <a:cubicBezTo>
                    <a:pt x="639" y="1184"/>
                    <a:pt x="395" y="59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4" r:id="rId9"/>
    <p:sldLayoutId id="2147483668" r:id="rId10"/>
    <p:sldLayoutId id="2147483669" r:id="rId11"/>
    <p:sldLayoutId id="2147483670" r:id="rId12"/>
    <p:sldLayoutId id="2147483674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3"/>
          <p:cNvSpPr txBox="1">
            <a:spLocks noGrp="1"/>
          </p:cNvSpPr>
          <p:nvPr>
            <p:ph type="ctrTitle"/>
          </p:nvPr>
        </p:nvSpPr>
        <p:spPr>
          <a:xfrm>
            <a:off x="1656450" y="949818"/>
            <a:ext cx="5831100" cy="25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err="1"/>
              <a:t>Милунка</a:t>
            </a:r>
            <a:br>
              <a:rPr lang="sr-Cyrl-RS" dirty="0"/>
            </a:br>
            <a:r>
              <a:rPr lang="sr-Cyrl-RS" dirty="0"/>
              <a:t>Савић</a:t>
            </a:r>
            <a:br>
              <a:rPr lang="sr-Cyrl-RS" dirty="0"/>
            </a:br>
            <a:r>
              <a:rPr lang="sr-Cyrl-RS" sz="3000" dirty="0">
                <a:solidFill>
                  <a:schemeClr val="dk2"/>
                </a:solidFill>
              </a:rPr>
              <a:t>НАРЕДНИК СРПСКЕ ВОЈСКЕ</a:t>
            </a:r>
            <a:endParaRPr sz="3000" dirty="0">
              <a:solidFill>
                <a:schemeClr val="dk2"/>
              </a:solidFill>
            </a:endParaRPr>
          </a:p>
        </p:txBody>
      </p:sp>
      <p:grpSp>
        <p:nvGrpSpPr>
          <p:cNvPr id="1193" name="Google Shape;1193;p33"/>
          <p:cNvGrpSpPr/>
          <p:nvPr/>
        </p:nvGrpSpPr>
        <p:grpSpPr>
          <a:xfrm rot="3619083" flipH="1">
            <a:off x="-101562" y="2297950"/>
            <a:ext cx="1436269" cy="1942086"/>
            <a:chOff x="3964050" y="1010200"/>
            <a:chExt cx="1718750" cy="2324050"/>
          </a:xfrm>
        </p:grpSpPr>
        <p:sp>
          <p:nvSpPr>
            <p:cNvPr id="1194" name="Google Shape;1194;p33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33"/>
          <p:cNvGrpSpPr/>
          <p:nvPr/>
        </p:nvGrpSpPr>
        <p:grpSpPr>
          <a:xfrm rot="-6945631">
            <a:off x="6480646" y="-342440"/>
            <a:ext cx="741985" cy="1652013"/>
            <a:chOff x="1092600" y="942825"/>
            <a:chExt cx="966650" cy="2152225"/>
          </a:xfrm>
        </p:grpSpPr>
        <p:sp>
          <p:nvSpPr>
            <p:cNvPr id="1205" name="Google Shape;1205;p33"/>
            <p:cNvSpPr/>
            <p:nvPr/>
          </p:nvSpPr>
          <p:spPr>
            <a:xfrm>
              <a:off x="1092600" y="942825"/>
              <a:ext cx="966650" cy="2152225"/>
            </a:xfrm>
            <a:custGeom>
              <a:avLst/>
              <a:gdLst/>
              <a:ahLst/>
              <a:cxnLst/>
              <a:rect l="l" t="t" r="r" b="b"/>
              <a:pathLst>
                <a:path w="38666" h="86089" extrusionOk="0">
                  <a:moveTo>
                    <a:pt x="17309" y="328"/>
                  </a:moveTo>
                  <a:cubicBezTo>
                    <a:pt x="17754" y="770"/>
                    <a:pt x="17604" y="1315"/>
                    <a:pt x="17703" y="1808"/>
                  </a:cubicBezTo>
                  <a:cubicBezTo>
                    <a:pt x="17999" y="3090"/>
                    <a:pt x="18196" y="4420"/>
                    <a:pt x="18346" y="5753"/>
                  </a:cubicBezTo>
                  <a:cubicBezTo>
                    <a:pt x="18492" y="6787"/>
                    <a:pt x="18543" y="7872"/>
                    <a:pt x="18394" y="8909"/>
                  </a:cubicBezTo>
                  <a:cubicBezTo>
                    <a:pt x="18196" y="10831"/>
                    <a:pt x="17802" y="12705"/>
                    <a:pt x="17458" y="14579"/>
                  </a:cubicBezTo>
                  <a:cubicBezTo>
                    <a:pt x="17458" y="14532"/>
                    <a:pt x="17407" y="14532"/>
                    <a:pt x="17360" y="14532"/>
                  </a:cubicBezTo>
                  <a:cubicBezTo>
                    <a:pt x="17064" y="12460"/>
                    <a:pt x="16669" y="10436"/>
                    <a:pt x="16373" y="8365"/>
                  </a:cubicBezTo>
                  <a:cubicBezTo>
                    <a:pt x="16026" y="6195"/>
                    <a:pt x="15829" y="4025"/>
                    <a:pt x="16421" y="1855"/>
                  </a:cubicBezTo>
                  <a:cubicBezTo>
                    <a:pt x="16618" y="1315"/>
                    <a:pt x="16717" y="723"/>
                    <a:pt x="17309" y="328"/>
                  </a:cubicBezTo>
                  <a:close/>
                  <a:moveTo>
                    <a:pt x="26040" y="6246"/>
                  </a:moveTo>
                  <a:cubicBezTo>
                    <a:pt x="26434" y="6392"/>
                    <a:pt x="26383" y="6688"/>
                    <a:pt x="26434" y="6984"/>
                  </a:cubicBezTo>
                  <a:cubicBezTo>
                    <a:pt x="26482" y="7872"/>
                    <a:pt x="26237" y="8661"/>
                    <a:pt x="25941" y="9450"/>
                  </a:cubicBezTo>
                  <a:cubicBezTo>
                    <a:pt x="25101" y="11474"/>
                    <a:pt x="24213" y="13545"/>
                    <a:pt x="23325" y="15565"/>
                  </a:cubicBezTo>
                  <a:cubicBezTo>
                    <a:pt x="23128" y="16058"/>
                    <a:pt x="22785" y="16504"/>
                    <a:pt x="22438" y="16899"/>
                  </a:cubicBezTo>
                  <a:cubicBezTo>
                    <a:pt x="21747" y="17688"/>
                    <a:pt x="21009" y="18378"/>
                    <a:pt x="20220" y="19069"/>
                  </a:cubicBezTo>
                  <a:cubicBezTo>
                    <a:pt x="20662" y="17787"/>
                    <a:pt x="21155" y="16504"/>
                    <a:pt x="21601" y="15222"/>
                  </a:cubicBezTo>
                  <a:cubicBezTo>
                    <a:pt x="22292" y="13447"/>
                    <a:pt x="22931" y="11620"/>
                    <a:pt x="23672" y="9844"/>
                  </a:cubicBezTo>
                  <a:cubicBezTo>
                    <a:pt x="23968" y="9008"/>
                    <a:pt x="24410" y="8120"/>
                    <a:pt x="24805" y="7331"/>
                  </a:cubicBezTo>
                  <a:cubicBezTo>
                    <a:pt x="25152" y="6688"/>
                    <a:pt x="25448" y="6491"/>
                    <a:pt x="26040" y="6246"/>
                  </a:cubicBezTo>
                  <a:close/>
                  <a:moveTo>
                    <a:pt x="8877" y="6739"/>
                  </a:moveTo>
                  <a:cubicBezTo>
                    <a:pt x="9122" y="7035"/>
                    <a:pt x="9370" y="7233"/>
                    <a:pt x="9469" y="7430"/>
                  </a:cubicBezTo>
                  <a:cubicBezTo>
                    <a:pt x="10503" y="9549"/>
                    <a:pt x="11738" y="11573"/>
                    <a:pt x="12180" y="13940"/>
                  </a:cubicBezTo>
                  <a:cubicBezTo>
                    <a:pt x="12428" y="15222"/>
                    <a:pt x="12574" y="16504"/>
                    <a:pt x="12673" y="17787"/>
                  </a:cubicBezTo>
                  <a:cubicBezTo>
                    <a:pt x="12870" y="20398"/>
                    <a:pt x="13067" y="23014"/>
                    <a:pt x="14204" y="25429"/>
                  </a:cubicBezTo>
                  <a:cubicBezTo>
                    <a:pt x="14251" y="25480"/>
                    <a:pt x="14251" y="25579"/>
                    <a:pt x="14251" y="25725"/>
                  </a:cubicBezTo>
                  <a:cubicBezTo>
                    <a:pt x="14204" y="25677"/>
                    <a:pt x="14152" y="25677"/>
                    <a:pt x="14105" y="25677"/>
                  </a:cubicBezTo>
                  <a:cubicBezTo>
                    <a:pt x="12969" y="24146"/>
                    <a:pt x="11836" y="22667"/>
                    <a:pt x="10751" y="21140"/>
                  </a:cubicBezTo>
                  <a:cubicBezTo>
                    <a:pt x="9615" y="19609"/>
                    <a:pt x="9122" y="17787"/>
                    <a:pt x="8779" y="15960"/>
                  </a:cubicBezTo>
                  <a:cubicBezTo>
                    <a:pt x="8384" y="13644"/>
                    <a:pt x="8234" y="11324"/>
                    <a:pt x="8333" y="9008"/>
                  </a:cubicBezTo>
                  <a:cubicBezTo>
                    <a:pt x="8384" y="8464"/>
                    <a:pt x="8431" y="7970"/>
                    <a:pt x="8530" y="7477"/>
                  </a:cubicBezTo>
                  <a:cubicBezTo>
                    <a:pt x="8581" y="7280"/>
                    <a:pt x="8727" y="7083"/>
                    <a:pt x="8877" y="6739"/>
                  </a:cubicBezTo>
                  <a:close/>
                  <a:moveTo>
                    <a:pt x="27267" y="18822"/>
                  </a:moveTo>
                  <a:cubicBezTo>
                    <a:pt x="27392" y="18822"/>
                    <a:pt x="27513" y="18865"/>
                    <a:pt x="27618" y="18970"/>
                  </a:cubicBezTo>
                  <a:cubicBezTo>
                    <a:pt x="27815" y="19167"/>
                    <a:pt x="27914" y="19511"/>
                    <a:pt x="27914" y="19807"/>
                  </a:cubicBezTo>
                  <a:cubicBezTo>
                    <a:pt x="27914" y="20300"/>
                    <a:pt x="27764" y="20746"/>
                    <a:pt x="27618" y="21187"/>
                  </a:cubicBezTo>
                  <a:cubicBezTo>
                    <a:pt x="27322" y="22028"/>
                    <a:pt x="26975" y="22817"/>
                    <a:pt x="26632" y="23606"/>
                  </a:cubicBezTo>
                  <a:cubicBezTo>
                    <a:pt x="25842" y="25330"/>
                    <a:pt x="25002" y="27007"/>
                    <a:pt x="24264" y="28735"/>
                  </a:cubicBezTo>
                  <a:cubicBezTo>
                    <a:pt x="23475" y="30609"/>
                    <a:pt x="22339" y="32234"/>
                    <a:pt x="20812" y="33568"/>
                  </a:cubicBezTo>
                  <a:cubicBezTo>
                    <a:pt x="20220" y="34109"/>
                    <a:pt x="19628" y="34653"/>
                    <a:pt x="18985" y="35194"/>
                  </a:cubicBezTo>
                  <a:lnTo>
                    <a:pt x="18839" y="35048"/>
                  </a:lnTo>
                  <a:cubicBezTo>
                    <a:pt x="19281" y="34010"/>
                    <a:pt x="19628" y="32976"/>
                    <a:pt x="20122" y="31990"/>
                  </a:cubicBezTo>
                  <a:cubicBezTo>
                    <a:pt x="21155" y="29721"/>
                    <a:pt x="22142" y="27401"/>
                    <a:pt x="22931" y="24987"/>
                  </a:cubicBezTo>
                  <a:cubicBezTo>
                    <a:pt x="23523" y="23259"/>
                    <a:pt x="24410" y="21633"/>
                    <a:pt x="25547" y="20154"/>
                  </a:cubicBezTo>
                  <a:cubicBezTo>
                    <a:pt x="25890" y="19708"/>
                    <a:pt x="26336" y="19365"/>
                    <a:pt x="26778" y="19017"/>
                  </a:cubicBezTo>
                  <a:cubicBezTo>
                    <a:pt x="26921" y="18903"/>
                    <a:pt x="27097" y="18822"/>
                    <a:pt x="27267" y="18822"/>
                  </a:cubicBezTo>
                  <a:close/>
                  <a:moveTo>
                    <a:pt x="7544" y="22667"/>
                  </a:moveTo>
                  <a:cubicBezTo>
                    <a:pt x="7792" y="22916"/>
                    <a:pt x="7990" y="23061"/>
                    <a:pt x="8187" y="23259"/>
                  </a:cubicBezTo>
                  <a:cubicBezTo>
                    <a:pt x="9023" y="24395"/>
                    <a:pt x="9568" y="25677"/>
                    <a:pt x="9962" y="27007"/>
                  </a:cubicBezTo>
                  <a:cubicBezTo>
                    <a:pt x="10601" y="29327"/>
                    <a:pt x="11193" y="31643"/>
                    <a:pt x="11836" y="33963"/>
                  </a:cubicBezTo>
                  <a:cubicBezTo>
                    <a:pt x="12180" y="35245"/>
                    <a:pt x="12574" y="36527"/>
                    <a:pt x="12921" y="37809"/>
                  </a:cubicBezTo>
                  <a:cubicBezTo>
                    <a:pt x="11935" y="36724"/>
                    <a:pt x="11047" y="35541"/>
                    <a:pt x="10357" y="34207"/>
                  </a:cubicBezTo>
                  <a:cubicBezTo>
                    <a:pt x="9714" y="32925"/>
                    <a:pt x="9370" y="31497"/>
                    <a:pt x="9023" y="30065"/>
                  </a:cubicBezTo>
                  <a:cubicBezTo>
                    <a:pt x="8530" y="28045"/>
                    <a:pt x="7938" y="26021"/>
                    <a:pt x="7445" y="24000"/>
                  </a:cubicBezTo>
                  <a:cubicBezTo>
                    <a:pt x="7299" y="23606"/>
                    <a:pt x="7248" y="23160"/>
                    <a:pt x="7544" y="22667"/>
                  </a:cubicBezTo>
                  <a:close/>
                  <a:moveTo>
                    <a:pt x="29243" y="30313"/>
                  </a:moveTo>
                  <a:cubicBezTo>
                    <a:pt x="29737" y="31051"/>
                    <a:pt x="29689" y="31741"/>
                    <a:pt x="29492" y="32384"/>
                  </a:cubicBezTo>
                  <a:cubicBezTo>
                    <a:pt x="28750" y="35146"/>
                    <a:pt x="27519" y="37612"/>
                    <a:pt x="25645" y="39731"/>
                  </a:cubicBezTo>
                  <a:cubicBezTo>
                    <a:pt x="24410" y="41163"/>
                    <a:pt x="23081" y="42445"/>
                    <a:pt x="21798" y="43826"/>
                  </a:cubicBezTo>
                  <a:cubicBezTo>
                    <a:pt x="21009" y="44662"/>
                    <a:pt x="20169" y="45503"/>
                    <a:pt x="19380" y="46391"/>
                  </a:cubicBezTo>
                  <a:lnTo>
                    <a:pt x="19380" y="46391"/>
                  </a:lnTo>
                  <a:cubicBezTo>
                    <a:pt x="19826" y="44615"/>
                    <a:pt x="20220" y="42887"/>
                    <a:pt x="20662" y="41163"/>
                  </a:cubicBezTo>
                  <a:cubicBezTo>
                    <a:pt x="21404" y="38302"/>
                    <a:pt x="22931" y="35884"/>
                    <a:pt x="24903" y="33714"/>
                  </a:cubicBezTo>
                  <a:cubicBezTo>
                    <a:pt x="25495" y="33024"/>
                    <a:pt x="26138" y="32333"/>
                    <a:pt x="26829" y="31694"/>
                  </a:cubicBezTo>
                  <a:cubicBezTo>
                    <a:pt x="27223" y="31248"/>
                    <a:pt x="27717" y="30905"/>
                    <a:pt x="28257" y="30609"/>
                  </a:cubicBezTo>
                  <a:cubicBezTo>
                    <a:pt x="28553" y="30459"/>
                    <a:pt x="28900" y="30412"/>
                    <a:pt x="29243" y="30313"/>
                  </a:cubicBezTo>
                  <a:close/>
                  <a:moveTo>
                    <a:pt x="737" y="33549"/>
                  </a:moveTo>
                  <a:cubicBezTo>
                    <a:pt x="1237" y="33549"/>
                    <a:pt x="1573" y="33805"/>
                    <a:pt x="1874" y="34061"/>
                  </a:cubicBezTo>
                  <a:cubicBezTo>
                    <a:pt x="2908" y="34949"/>
                    <a:pt x="3894" y="35837"/>
                    <a:pt x="4833" y="36823"/>
                  </a:cubicBezTo>
                  <a:cubicBezTo>
                    <a:pt x="6806" y="39040"/>
                    <a:pt x="8483" y="41506"/>
                    <a:pt x="9962" y="44122"/>
                  </a:cubicBezTo>
                  <a:cubicBezTo>
                    <a:pt x="11095" y="46095"/>
                    <a:pt x="12132" y="48115"/>
                    <a:pt x="13217" y="50139"/>
                  </a:cubicBezTo>
                  <a:lnTo>
                    <a:pt x="14697" y="52948"/>
                  </a:lnTo>
                  <a:cubicBezTo>
                    <a:pt x="12231" y="51125"/>
                    <a:pt x="9714" y="49448"/>
                    <a:pt x="7792" y="47030"/>
                  </a:cubicBezTo>
                  <a:cubicBezTo>
                    <a:pt x="5571" y="44221"/>
                    <a:pt x="3598" y="41262"/>
                    <a:pt x="1921" y="38054"/>
                  </a:cubicBezTo>
                  <a:cubicBezTo>
                    <a:pt x="1282" y="36823"/>
                    <a:pt x="789" y="35541"/>
                    <a:pt x="493" y="34160"/>
                  </a:cubicBezTo>
                  <a:lnTo>
                    <a:pt x="493" y="33568"/>
                  </a:lnTo>
                  <a:cubicBezTo>
                    <a:pt x="579" y="33555"/>
                    <a:pt x="660" y="33549"/>
                    <a:pt x="737" y="33549"/>
                  </a:cubicBezTo>
                  <a:close/>
                  <a:moveTo>
                    <a:pt x="33879" y="36969"/>
                  </a:moveTo>
                  <a:cubicBezTo>
                    <a:pt x="34570" y="37513"/>
                    <a:pt x="34570" y="38204"/>
                    <a:pt x="34424" y="38843"/>
                  </a:cubicBezTo>
                  <a:cubicBezTo>
                    <a:pt x="33931" y="40966"/>
                    <a:pt x="33141" y="42986"/>
                    <a:pt x="32202" y="44911"/>
                  </a:cubicBezTo>
                  <a:cubicBezTo>
                    <a:pt x="30873" y="47819"/>
                    <a:pt x="28703" y="49989"/>
                    <a:pt x="26138" y="51815"/>
                  </a:cubicBezTo>
                  <a:cubicBezTo>
                    <a:pt x="24757" y="52750"/>
                    <a:pt x="23424" y="53737"/>
                    <a:pt x="22094" y="54723"/>
                  </a:cubicBezTo>
                  <a:lnTo>
                    <a:pt x="21944" y="54723"/>
                  </a:lnTo>
                  <a:cubicBezTo>
                    <a:pt x="21944" y="54676"/>
                    <a:pt x="21897" y="54577"/>
                    <a:pt x="21944" y="54526"/>
                  </a:cubicBezTo>
                  <a:cubicBezTo>
                    <a:pt x="22832" y="52013"/>
                    <a:pt x="23917" y="49645"/>
                    <a:pt x="25397" y="47476"/>
                  </a:cubicBezTo>
                  <a:cubicBezTo>
                    <a:pt x="26778" y="45503"/>
                    <a:pt x="28111" y="43530"/>
                    <a:pt x="29492" y="41605"/>
                  </a:cubicBezTo>
                  <a:cubicBezTo>
                    <a:pt x="30328" y="40323"/>
                    <a:pt x="31117" y="39040"/>
                    <a:pt x="32254" y="38007"/>
                  </a:cubicBezTo>
                  <a:cubicBezTo>
                    <a:pt x="32498" y="37758"/>
                    <a:pt x="32794" y="37513"/>
                    <a:pt x="33141" y="37265"/>
                  </a:cubicBezTo>
                  <a:cubicBezTo>
                    <a:pt x="33339" y="37119"/>
                    <a:pt x="33635" y="37068"/>
                    <a:pt x="33879" y="36969"/>
                  </a:cubicBezTo>
                  <a:close/>
                  <a:moveTo>
                    <a:pt x="1973" y="51914"/>
                  </a:moveTo>
                  <a:lnTo>
                    <a:pt x="1973" y="51914"/>
                  </a:lnTo>
                  <a:cubicBezTo>
                    <a:pt x="2170" y="51961"/>
                    <a:pt x="2466" y="51914"/>
                    <a:pt x="2663" y="52013"/>
                  </a:cubicBezTo>
                  <a:cubicBezTo>
                    <a:pt x="3156" y="52159"/>
                    <a:pt x="3650" y="52309"/>
                    <a:pt x="4091" y="52553"/>
                  </a:cubicBezTo>
                  <a:cubicBezTo>
                    <a:pt x="7496" y="54526"/>
                    <a:pt x="10653" y="56747"/>
                    <a:pt x="13217" y="59754"/>
                  </a:cubicBezTo>
                  <a:cubicBezTo>
                    <a:pt x="14941" y="61726"/>
                    <a:pt x="16472" y="63849"/>
                    <a:pt x="17853" y="66066"/>
                  </a:cubicBezTo>
                  <a:cubicBezTo>
                    <a:pt x="18492" y="67104"/>
                    <a:pt x="19084" y="68137"/>
                    <a:pt x="19676" y="69175"/>
                  </a:cubicBezTo>
                  <a:cubicBezTo>
                    <a:pt x="19826" y="69420"/>
                    <a:pt x="19924" y="69617"/>
                    <a:pt x="20023" y="69866"/>
                  </a:cubicBezTo>
                  <a:lnTo>
                    <a:pt x="19972" y="69913"/>
                  </a:lnTo>
                  <a:cubicBezTo>
                    <a:pt x="19873" y="69866"/>
                    <a:pt x="19774" y="69814"/>
                    <a:pt x="19676" y="69716"/>
                  </a:cubicBezTo>
                  <a:cubicBezTo>
                    <a:pt x="17999" y="68287"/>
                    <a:pt x="16224" y="67052"/>
                    <a:pt x="14350" y="65920"/>
                  </a:cubicBezTo>
                  <a:cubicBezTo>
                    <a:pt x="11836" y="64342"/>
                    <a:pt x="9765" y="62369"/>
                    <a:pt x="7938" y="60049"/>
                  </a:cubicBezTo>
                  <a:cubicBezTo>
                    <a:pt x="6360" y="58128"/>
                    <a:pt x="4735" y="56301"/>
                    <a:pt x="3156" y="54380"/>
                  </a:cubicBezTo>
                  <a:cubicBezTo>
                    <a:pt x="2711" y="53934"/>
                    <a:pt x="2367" y="53394"/>
                    <a:pt x="2071" y="52849"/>
                  </a:cubicBezTo>
                  <a:cubicBezTo>
                    <a:pt x="1874" y="52605"/>
                    <a:pt x="1724" y="52309"/>
                    <a:pt x="1973" y="51914"/>
                  </a:cubicBezTo>
                  <a:close/>
                  <a:moveTo>
                    <a:pt x="37825" y="44761"/>
                  </a:moveTo>
                  <a:cubicBezTo>
                    <a:pt x="38219" y="45057"/>
                    <a:pt x="38219" y="45353"/>
                    <a:pt x="38271" y="45700"/>
                  </a:cubicBezTo>
                  <a:cubicBezTo>
                    <a:pt x="38318" y="46982"/>
                    <a:pt x="38073" y="48213"/>
                    <a:pt x="37726" y="49448"/>
                  </a:cubicBezTo>
                  <a:cubicBezTo>
                    <a:pt x="36396" y="53788"/>
                    <a:pt x="34325" y="57733"/>
                    <a:pt x="31709" y="61430"/>
                  </a:cubicBezTo>
                  <a:cubicBezTo>
                    <a:pt x="29887" y="63995"/>
                    <a:pt x="28308" y="66709"/>
                    <a:pt x="27369" y="69767"/>
                  </a:cubicBezTo>
                  <a:lnTo>
                    <a:pt x="27172" y="70161"/>
                  </a:lnTo>
                  <a:cubicBezTo>
                    <a:pt x="27125" y="69913"/>
                    <a:pt x="27073" y="69767"/>
                    <a:pt x="27125" y="69617"/>
                  </a:cubicBezTo>
                  <a:cubicBezTo>
                    <a:pt x="27519" y="66954"/>
                    <a:pt x="27717" y="64243"/>
                    <a:pt x="28506" y="61628"/>
                  </a:cubicBezTo>
                  <a:cubicBezTo>
                    <a:pt x="28948" y="60101"/>
                    <a:pt x="29492" y="58523"/>
                    <a:pt x="30182" y="57090"/>
                  </a:cubicBezTo>
                  <a:cubicBezTo>
                    <a:pt x="31859" y="53638"/>
                    <a:pt x="33733" y="50336"/>
                    <a:pt x="35753" y="47180"/>
                  </a:cubicBezTo>
                  <a:cubicBezTo>
                    <a:pt x="36148" y="46537"/>
                    <a:pt x="36594" y="45996"/>
                    <a:pt x="37087" y="45452"/>
                  </a:cubicBezTo>
                  <a:cubicBezTo>
                    <a:pt x="37284" y="45207"/>
                    <a:pt x="37529" y="45010"/>
                    <a:pt x="37825" y="44761"/>
                  </a:cubicBezTo>
                  <a:close/>
                  <a:moveTo>
                    <a:pt x="21254" y="66066"/>
                  </a:moveTo>
                  <a:cubicBezTo>
                    <a:pt x="22292" y="69866"/>
                    <a:pt x="23523" y="73562"/>
                    <a:pt x="25251" y="77015"/>
                  </a:cubicBezTo>
                  <a:cubicBezTo>
                    <a:pt x="26383" y="79185"/>
                    <a:pt x="27717" y="81256"/>
                    <a:pt x="29295" y="83181"/>
                  </a:cubicBezTo>
                  <a:cubicBezTo>
                    <a:pt x="29243" y="83576"/>
                    <a:pt x="29243" y="83919"/>
                    <a:pt x="29196" y="84365"/>
                  </a:cubicBezTo>
                  <a:cubicBezTo>
                    <a:pt x="27322" y="82096"/>
                    <a:pt x="25890" y="79630"/>
                    <a:pt x="24706" y="77015"/>
                  </a:cubicBezTo>
                  <a:lnTo>
                    <a:pt x="24114" y="75634"/>
                  </a:lnTo>
                  <a:cubicBezTo>
                    <a:pt x="22832" y="72529"/>
                    <a:pt x="21798" y="69372"/>
                    <a:pt x="21254" y="66066"/>
                  </a:cubicBezTo>
                  <a:close/>
                  <a:moveTo>
                    <a:pt x="29539" y="83674"/>
                  </a:moveTo>
                  <a:cubicBezTo>
                    <a:pt x="30577" y="84463"/>
                    <a:pt x="30873" y="85154"/>
                    <a:pt x="30380" y="85746"/>
                  </a:cubicBezTo>
                  <a:cubicBezTo>
                    <a:pt x="30131" y="85055"/>
                    <a:pt x="29591" y="84511"/>
                    <a:pt x="29539" y="83674"/>
                  </a:cubicBezTo>
                  <a:close/>
                  <a:moveTo>
                    <a:pt x="17288" y="0"/>
                  </a:moveTo>
                  <a:cubicBezTo>
                    <a:pt x="17009" y="0"/>
                    <a:pt x="16825" y="162"/>
                    <a:pt x="16717" y="376"/>
                  </a:cubicBezTo>
                  <a:cubicBezTo>
                    <a:pt x="16519" y="723"/>
                    <a:pt x="16322" y="1117"/>
                    <a:pt x="16176" y="1512"/>
                  </a:cubicBezTo>
                  <a:cubicBezTo>
                    <a:pt x="15584" y="3189"/>
                    <a:pt x="15584" y="4964"/>
                    <a:pt x="15782" y="6688"/>
                  </a:cubicBezTo>
                  <a:cubicBezTo>
                    <a:pt x="16026" y="8957"/>
                    <a:pt x="16519" y="11127"/>
                    <a:pt x="16815" y="13348"/>
                  </a:cubicBezTo>
                  <a:cubicBezTo>
                    <a:pt x="17013" y="14630"/>
                    <a:pt x="17163" y="15912"/>
                    <a:pt x="17111" y="17143"/>
                  </a:cubicBezTo>
                  <a:cubicBezTo>
                    <a:pt x="17111" y="18919"/>
                    <a:pt x="16867" y="20694"/>
                    <a:pt x="16768" y="22470"/>
                  </a:cubicBezTo>
                  <a:cubicBezTo>
                    <a:pt x="16669" y="24442"/>
                    <a:pt x="16571" y="26466"/>
                    <a:pt x="16421" y="28439"/>
                  </a:cubicBezTo>
                  <a:cubicBezTo>
                    <a:pt x="16421" y="29129"/>
                    <a:pt x="16322" y="29769"/>
                    <a:pt x="16224" y="30558"/>
                  </a:cubicBezTo>
                  <a:cubicBezTo>
                    <a:pt x="16125" y="30262"/>
                    <a:pt x="16078" y="30065"/>
                    <a:pt x="15979" y="29867"/>
                  </a:cubicBezTo>
                  <a:cubicBezTo>
                    <a:pt x="15387" y="27993"/>
                    <a:pt x="14744" y="26119"/>
                    <a:pt x="14152" y="24245"/>
                  </a:cubicBezTo>
                  <a:cubicBezTo>
                    <a:pt x="13908" y="23310"/>
                    <a:pt x="13560" y="22371"/>
                    <a:pt x="13414" y="21436"/>
                  </a:cubicBezTo>
                  <a:cubicBezTo>
                    <a:pt x="13166" y="19511"/>
                    <a:pt x="13020" y="17589"/>
                    <a:pt x="12823" y="15617"/>
                  </a:cubicBezTo>
                  <a:cubicBezTo>
                    <a:pt x="12673" y="14086"/>
                    <a:pt x="12377" y="12559"/>
                    <a:pt x="11686" y="11127"/>
                  </a:cubicBezTo>
                  <a:cubicBezTo>
                    <a:pt x="11146" y="9994"/>
                    <a:pt x="10653" y="8909"/>
                    <a:pt x="10108" y="7824"/>
                  </a:cubicBezTo>
                  <a:cubicBezTo>
                    <a:pt x="9911" y="7430"/>
                    <a:pt x="9666" y="7134"/>
                    <a:pt x="9469" y="6787"/>
                  </a:cubicBezTo>
                  <a:cubicBezTo>
                    <a:pt x="9342" y="6596"/>
                    <a:pt x="9173" y="6487"/>
                    <a:pt x="8950" y="6487"/>
                  </a:cubicBezTo>
                  <a:cubicBezTo>
                    <a:pt x="8827" y="6487"/>
                    <a:pt x="8688" y="6520"/>
                    <a:pt x="8530" y="6590"/>
                  </a:cubicBezTo>
                  <a:cubicBezTo>
                    <a:pt x="8431" y="6739"/>
                    <a:pt x="8285" y="6984"/>
                    <a:pt x="8234" y="7280"/>
                  </a:cubicBezTo>
                  <a:cubicBezTo>
                    <a:pt x="8088" y="7923"/>
                    <a:pt x="7990" y="8613"/>
                    <a:pt x="7938" y="9253"/>
                  </a:cubicBezTo>
                  <a:cubicBezTo>
                    <a:pt x="7840" y="11474"/>
                    <a:pt x="7990" y="13742"/>
                    <a:pt x="8384" y="15912"/>
                  </a:cubicBezTo>
                  <a:cubicBezTo>
                    <a:pt x="8779" y="18228"/>
                    <a:pt x="9568" y="20398"/>
                    <a:pt x="10996" y="22225"/>
                  </a:cubicBezTo>
                  <a:cubicBezTo>
                    <a:pt x="11785" y="23211"/>
                    <a:pt x="12527" y="24146"/>
                    <a:pt x="13265" y="25133"/>
                  </a:cubicBezTo>
                  <a:cubicBezTo>
                    <a:pt x="15190" y="27599"/>
                    <a:pt x="16176" y="30412"/>
                    <a:pt x="16176" y="33568"/>
                  </a:cubicBezTo>
                  <a:cubicBezTo>
                    <a:pt x="16125" y="34503"/>
                    <a:pt x="16026" y="35442"/>
                    <a:pt x="16026" y="36377"/>
                  </a:cubicBezTo>
                  <a:lnTo>
                    <a:pt x="16026" y="41755"/>
                  </a:lnTo>
                  <a:cubicBezTo>
                    <a:pt x="16026" y="41952"/>
                    <a:pt x="15979" y="42149"/>
                    <a:pt x="15979" y="42492"/>
                  </a:cubicBezTo>
                  <a:cubicBezTo>
                    <a:pt x="15584" y="41853"/>
                    <a:pt x="15289" y="41360"/>
                    <a:pt x="14993" y="40914"/>
                  </a:cubicBezTo>
                  <a:cubicBezTo>
                    <a:pt x="14302" y="39881"/>
                    <a:pt x="13809" y="38744"/>
                    <a:pt x="13363" y="37612"/>
                  </a:cubicBezTo>
                  <a:cubicBezTo>
                    <a:pt x="12475" y="35292"/>
                    <a:pt x="11982" y="32878"/>
                    <a:pt x="11390" y="30510"/>
                  </a:cubicBezTo>
                  <a:cubicBezTo>
                    <a:pt x="10897" y="28538"/>
                    <a:pt x="10357" y="26612"/>
                    <a:pt x="9516" y="24837"/>
                  </a:cubicBezTo>
                  <a:cubicBezTo>
                    <a:pt x="9173" y="24099"/>
                    <a:pt x="8727" y="23456"/>
                    <a:pt x="8285" y="22817"/>
                  </a:cubicBezTo>
                  <a:cubicBezTo>
                    <a:pt x="8137" y="22555"/>
                    <a:pt x="7903" y="22352"/>
                    <a:pt x="7608" y="22352"/>
                  </a:cubicBezTo>
                  <a:cubicBezTo>
                    <a:pt x="7511" y="22352"/>
                    <a:pt x="7408" y="22374"/>
                    <a:pt x="7299" y="22422"/>
                  </a:cubicBezTo>
                  <a:cubicBezTo>
                    <a:pt x="6952" y="22766"/>
                    <a:pt x="6905" y="23160"/>
                    <a:pt x="6952" y="23606"/>
                  </a:cubicBezTo>
                  <a:cubicBezTo>
                    <a:pt x="7003" y="23949"/>
                    <a:pt x="7102" y="24245"/>
                    <a:pt x="7149" y="24592"/>
                  </a:cubicBezTo>
                  <a:cubicBezTo>
                    <a:pt x="7642" y="26415"/>
                    <a:pt x="8234" y="28242"/>
                    <a:pt x="8629" y="30065"/>
                  </a:cubicBezTo>
                  <a:cubicBezTo>
                    <a:pt x="9220" y="33024"/>
                    <a:pt x="10503" y="35588"/>
                    <a:pt x="12377" y="37908"/>
                  </a:cubicBezTo>
                  <a:cubicBezTo>
                    <a:pt x="13316" y="39092"/>
                    <a:pt x="14152" y="40374"/>
                    <a:pt x="14993" y="41605"/>
                  </a:cubicBezTo>
                  <a:cubicBezTo>
                    <a:pt x="15486" y="42347"/>
                    <a:pt x="15880" y="43183"/>
                    <a:pt x="16026" y="44071"/>
                  </a:cubicBezTo>
                  <a:cubicBezTo>
                    <a:pt x="16078" y="44714"/>
                    <a:pt x="16125" y="45404"/>
                    <a:pt x="16176" y="46095"/>
                  </a:cubicBezTo>
                  <a:cubicBezTo>
                    <a:pt x="16224" y="47870"/>
                    <a:pt x="16571" y="49594"/>
                    <a:pt x="16965" y="51322"/>
                  </a:cubicBezTo>
                  <a:cubicBezTo>
                    <a:pt x="17407" y="53046"/>
                    <a:pt x="17900" y="54774"/>
                    <a:pt x="18394" y="56499"/>
                  </a:cubicBezTo>
                  <a:cubicBezTo>
                    <a:pt x="18445" y="56649"/>
                    <a:pt x="18394" y="56747"/>
                    <a:pt x="18445" y="56992"/>
                  </a:cubicBezTo>
                  <a:cubicBezTo>
                    <a:pt x="17802" y="56155"/>
                    <a:pt x="17261" y="55414"/>
                    <a:pt x="16669" y="54723"/>
                  </a:cubicBezTo>
                  <a:cubicBezTo>
                    <a:pt x="15289" y="53295"/>
                    <a:pt x="14350" y="51618"/>
                    <a:pt x="13513" y="49843"/>
                  </a:cubicBezTo>
                  <a:cubicBezTo>
                    <a:pt x="11785" y="46142"/>
                    <a:pt x="9714" y="42690"/>
                    <a:pt x="7346" y="39387"/>
                  </a:cubicBezTo>
                  <a:cubicBezTo>
                    <a:pt x="5966" y="37462"/>
                    <a:pt x="4486" y="35639"/>
                    <a:pt x="2612" y="34109"/>
                  </a:cubicBezTo>
                  <a:cubicBezTo>
                    <a:pt x="2269" y="33813"/>
                    <a:pt x="1823" y="33568"/>
                    <a:pt x="1428" y="33319"/>
                  </a:cubicBezTo>
                  <a:cubicBezTo>
                    <a:pt x="1236" y="33209"/>
                    <a:pt x="1028" y="33146"/>
                    <a:pt x="813" y="33146"/>
                  </a:cubicBezTo>
                  <a:cubicBezTo>
                    <a:pt x="644" y="33146"/>
                    <a:pt x="470" y="33185"/>
                    <a:pt x="296" y="33272"/>
                  </a:cubicBezTo>
                  <a:cubicBezTo>
                    <a:pt x="0" y="33714"/>
                    <a:pt x="146" y="34160"/>
                    <a:pt x="245" y="34653"/>
                  </a:cubicBezTo>
                  <a:cubicBezTo>
                    <a:pt x="592" y="36133"/>
                    <a:pt x="1132" y="37612"/>
                    <a:pt x="1921" y="38993"/>
                  </a:cubicBezTo>
                  <a:cubicBezTo>
                    <a:pt x="2959" y="40670"/>
                    <a:pt x="3993" y="42347"/>
                    <a:pt x="5078" y="43972"/>
                  </a:cubicBezTo>
                  <a:cubicBezTo>
                    <a:pt x="6952" y="46931"/>
                    <a:pt x="9272" y="49496"/>
                    <a:pt x="12081" y="51567"/>
                  </a:cubicBezTo>
                  <a:cubicBezTo>
                    <a:pt x="13809" y="52849"/>
                    <a:pt x="15486" y="54183"/>
                    <a:pt x="16914" y="55761"/>
                  </a:cubicBezTo>
                  <a:cubicBezTo>
                    <a:pt x="18050" y="57043"/>
                    <a:pt x="18938" y="58424"/>
                    <a:pt x="19333" y="60049"/>
                  </a:cubicBezTo>
                  <a:cubicBezTo>
                    <a:pt x="19530" y="60890"/>
                    <a:pt x="19727" y="61679"/>
                    <a:pt x="19924" y="62515"/>
                  </a:cubicBezTo>
                  <a:cubicBezTo>
                    <a:pt x="20812" y="65869"/>
                    <a:pt x="21404" y="69321"/>
                    <a:pt x="22635" y="72627"/>
                  </a:cubicBezTo>
                  <a:cubicBezTo>
                    <a:pt x="22635" y="72726"/>
                    <a:pt x="22635" y="72825"/>
                    <a:pt x="22588" y="72872"/>
                  </a:cubicBezTo>
                  <a:cubicBezTo>
                    <a:pt x="21798" y="71886"/>
                    <a:pt x="21108" y="70852"/>
                    <a:pt x="20465" y="69814"/>
                  </a:cubicBezTo>
                  <a:cubicBezTo>
                    <a:pt x="19234" y="67842"/>
                    <a:pt x="18098" y="65869"/>
                    <a:pt x="16867" y="63896"/>
                  </a:cubicBezTo>
                  <a:cubicBezTo>
                    <a:pt x="13955" y="59312"/>
                    <a:pt x="10159" y="55710"/>
                    <a:pt x="5524" y="52900"/>
                  </a:cubicBezTo>
                  <a:cubicBezTo>
                    <a:pt x="4585" y="52356"/>
                    <a:pt x="3650" y="51815"/>
                    <a:pt x="2565" y="51567"/>
                  </a:cubicBezTo>
                  <a:cubicBezTo>
                    <a:pt x="2437" y="51531"/>
                    <a:pt x="2304" y="51508"/>
                    <a:pt x="2174" y="51508"/>
                  </a:cubicBezTo>
                  <a:cubicBezTo>
                    <a:pt x="1949" y="51508"/>
                    <a:pt x="1733" y="51577"/>
                    <a:pt x="1578" y="51764"/>
                  </a:cubicBezTo>
                  <a:cubicBezTo>
                    <a:pt x="1330" y="52060"/>
                    <a:pt x="1428" y="52407"/>
                    <a:pt x="1578" y="52703"/>
                  </a:cubicBezTo>
                  <a:cubicBezTo>
                    <a:pt x="1973" y="53394"/>
                    <a:pt x="2367" y="54084"/>
                    <a:pt x="2860" y="54625"/>
                  </a:cubicBezTo>
                  <a:cubicBezTo>
                    <a:pt x="4782" y="56944"/>
                    <a:pt x="6755" y="59213"/>
                    <a:pt x="8680" y="61529"/>
                  </a:cubicBezTo>
                  <a:cubicBezTo>
                    <a:pt x="9962" y="63060"/>
                    <a:pt x="11442" y="64389"/>
                    <a:pt x="13119" y="65526"/>
                  </a:cubicBezTo>
                  <a:cubicBezTo>
                    <a:pt x="14401" y="66362"/>
                    <a:pt x="15683" y="67250"/>
                    <a:pt x="16965" y="68137"/>
                  </a:cubicBezTo>
                  <a:cubicBezTo>
                    <a:pt x="20319" y="70406"/>
                    <a:pt x="22785" y="73318"/>
                    <a:pt x="24363" y="77015"/>
                  </a:cubicBezTo>
                  <a:cubicBezTo>
                    <a:pt x="24410" y="77066"/>
                    <a:pt x="24462" y="77165"/>
                    <a:pt x="24462" y="77263"/>
                  </a:cubicBezTo>
                  <a:cubicBezTo>
                    <a:pt x="25645" y="80025"/>
                    <a:pt x="27271" y="82589"/>
                    <a:pt x="29196" y="84957"/>
                  </a:cubicBezTo>
                  <a:cubicBezTo>
                    <a:pt x="29539" y="85450"/>
                    <a:pt x="29985" y="85892"/>
                    <a:pt x="30577" y="86089"/>
                  </a:cubicBezTo>
                  <a:cubicBezTo>
                    <a:pt x="30971" y="85892"/>
                    <a:pt x="31019" y="85647"/>
                    <a:pt x="30971" y="85300"/>
                  </a:cubicBezTo>
                  <a:cubicBezTo>
                    <a:pt x="30873" y="84562"/>
                    <a:pt x="30676" y="83872"/>
                    <a:pt x="30032" y="83378"/>
                  </a:cubicBezTo>
                  <a:cubicBezTo>
                    <a:pt x="29887" y="83229"/>
                    <a:pt x="29737" y="83083"/>
                    <a:pt x="29591" y="82885"/>
                  </a:cubicBezTo>
                  <a:cubicBezTo>
                    <a:pt x="28849" y="81899"/>
                    <a:pt x="28111" y="80814"/>
                    <a:pt x="27322" y="79828"/>
                  </a:cubicBezTo>
                  <a:cubicBezTo>
                    <a:pt x="26679" y="78940"/>
                    <a:pt x="26434" y="78001"/>
                    <a:pt x="26434" y="77015"/>
                  </a:cubicBezTo>
                  <a:cubicBezTo>
                    <a:pt x="26383" y="76719"/>
                    <a:pt x="26383" y="76474"/>
                    <a:pt x="26434" y="76178"/>
                  </a:cubicBezTo>
                  <a:cubicBezTo>
                    <a:pt x="26482" y="75093"/>
                    <a:pt x="26679" y="74008"/>
                    <a:pt x="26876" y="72923"/>
                  </a:cubicBezTo>
                  <a:cubicBezTo>
                    <a:pt x="27665" y="69222"/>
                    <a:pt x="29145" y="65822"/>
                    <a:pt x="31315" y="62713"/>
                  </a:cubicBezTo>
                  <a:cubicBezTo>
                    <a:pt x="32451" y="61087"/>
                    <a:pt x="33536" y="59458"/>
                    <a:pt x="34522" y="57781"/>
                  </a:cubicBezTo>
                  <a:cubicBezTo>
                    <a:pt x="36396" y="54479"/>
                    <a:pt x="37923" y="51026"/>
                    <a:pt x="38566" y="47227"/>
                  </a:cubicBezTo>
                  <a:cubicBezTo>
                    <a:pt x="38665" y="46537"/>
                    <a:pt x="38614" y="45747"/>
                    <a:pt x="38468" y="45010"/>
                  </a:cubicBezTo>
                  <a:cubicBezTo>
                    <a:pt x="38408" y="44619"/>
                    <a:pt x="38202" y="44429"/>
                    <a:pt x="37927" y="44429"/>
                  </a:cubicBezTo>
                  <a:cubicBezTo>
                    <a:pt x="37750" y="44429"/>
                    <a:pt x="37545" y="44508"/>
                    <a:pt x="37331" y="44662"/>
                  </a:cubicBezTo>
                  <a:cubicBezTo>
                    <a:pt x="37087" y="44812"/>
                    <a:pt x="36838" y="45057"/>
                    <a:pt x="36641" y="45353"/>
                  </a:cubicBezTo>
                  <a:cubicBezTo>
                    <a:pt x="36101" y="45996"/>
                    <a:pt x="35556" y="46686"/>
                    <a:pt x="35114" y="47424"/>
                  </a:cubicBezTo>
                  <a:cubicBezTo>
                    <a:pt x="33682" y="49843"/>
                    <a:pt x="32352" y="52257"/>
                    <a:pt x="30920" y="54676"/>
                  </a:cubicBezTo>
                  <a:cubicBezTo>
                    <a:pt x="28257" y="59260"/>
                    <a:pt x="27223" y="64291"/>
                    <a:pt x="26829" y="69518"/>
                  </a:cubicBezTo>
                  <a:cubicBezTo>
                    <a:pt x="26778" y="70406"/>
                    <a:pt x="26730" y="71246"/>
                    <a:pt x="26632" y="72083"/>
                  </a:cubicBezTo>
                  <a:cubicBezTo>
                    <a:pt x="26383" y="73712"/>
                    <a:pt x="26040" y="75338"/>
                    <a:pt x="26087" y="77015"/>
                  </a:cubicBezTo>
                  <a:lnTo>
                    <a:pt x="26087" y="77263"/>
                  </a:lnTo>
                  <a:cubicBezTo>
                    <a:pt x="26087" y="77310"/>
                    <a:pt x="26040" y="77362"/>
                    <a:pt x="25988" y="77460"/>
                  </a:cubicBezTo>
                  <a:cubicBezTo>
                    <a:pt x="25941" y="77310"/>
                    <a:pt x="25842" y="77212"/>
                    <a:pt x="25791" y="77113"/>
                  </a:cubicBezTo>
                  <a:cubicBezTo>
                    <a:pt x="25791" y="77066"/>
                    <a:pt x="25744" y="77015"/>
                    <a:pt x="25744" y="77015"/>
                  </a:cubicBezTo>
                  <a:cubicBezTo>
                    <a:pt x="24659" y="74896"/>
                    <a:pt x="23720" y="72773"/>
                    <a:pt x="23081" y="70505"/>
                  </a:cubicBezTo>
                  <a:cubicBezTo>
                    <a:pt x="21996" y="66757"/>
                    <a:pt x="20958" y="62961"/>
                    <a:pt x="19873" y="59162"/>
                  </a:cubicBezTo>
                  <a:cubicBezTo>
                    <a:pt x="19774" y="58720"/>
                    <a:pt x="19873" y="58373"/>
                    <a:pt x="20070" y="58029"/>
                  </a:cubicBezTo>
                  <a:cubicBezTo>
                    <a:pt x="21108" y="56254"/>
                    <a:pt x="22390" y="54774"/>
                    <a:pt x="24067" y="53638"/>
                  </a:cubicBezTo>
                  <a:cubicBezTo>
                    <a:pt x="24805" y="53145"/>
                    <a:pt x="25495" y="52703"/>
                    <a:pt x="26186" y="52210"/>
                  </a:cubicBezTo>
                  <a:cubicBezTo>
                    <a:pt x="27764" y="51125"/>
                    <a:pt x="29295" y="49989"/>
                    <a:pt x="30526" y="48462"/>
                  </a:cubicBezTo>
                  <a:cubicBezTo>
                    <a:pt x="32648" y="45700"/>
                    <a:pt x="33832" y="42591"/>
                    <a:pt x="34720" y="39289"/>
                  </a:cubicBezTo>
                  <a:cubicBezTo>
                    <a:pt x="34917" y="38697"/>
                    <a:pt x="34964" y="38054"/>
                    <a:pt x="34720" y="37462"/>
                  </a:cubicBezTo>
                  <a:cubicBezTo>
                    <a:pt x="34518" y="36924"/>
                    <a:pt x="34200" y="36615"/>
                    <a:pt x="33784" y="36615"/>
                  </a:cubicBezTo>
                  <a:cubicBezTo>
                    <a:pt x="33590" y="36615"/>
                    <a:pt x="33376" y="36681"/>
                    <a:pt x="33141" y="36823"/>
                  </a:cubicBezTo>
                  <a:cubicBezTo>
                    <a:pt x="32648" y="37068"/>
                    <a:pt x="32202" y="37462"/>
                    <a:pt x="31808" y="37857"/>
                  </a:cubicBezTo>
                  <a:cubicBezTo>
                    <a:pt x="31070" y="38697"/>
                    <a:pt x="30328" y="39585"/>
                    <a:pt x="29689" y="40520"/>
                  </a:cubicBezTo>
                  <a:cubicBezTo>
                    <a:pt x="28257" y="42544"/>
                    <a:pt x="26876" y="44662"/>
                    <a:pt x="25448" y="46686"/>
                  </a:cubicBezTo>
                  <a:cubicBezTo>
                    <a:pt x="24114" y="48560"/>
                    <a:pt x="23029" y="50482"/>
                    <a:pt x="22240" y="52605"/>
                  </a:cubicBezTo>
                  <a:cubicBezTo>
                    <a:pt x="21747" y="53985"/>
                    <a:pt x="21254" y="55315"/>
                    <a:pt x="20516" y="56597"/>
                  </a:cubicBezTo>
                  <a:cubicBezTo>
                    <a:pt x="20268" y="57043"/>
                    <a:pt x="19972" y="57536"/>
                    <a:pt x="19676" y="58029"/>
                  </a:cubicBezTo>
                  <a:cubicBezTo>
                    <a:pt x="19628" y="57931"/>
                    <a:pt x="19530" y="57879"/>
                    <a:pt x="19530" y="57781"/>
                  </a:cubicBezTo>
                  <a:cubicBezTo>
                    <a:pt x="18938" y="55808"/>
                    <a:pt x="18346" y="53788"/>
                    <a:pt x="17802" y="51815"/>
                  </a:cubicBezTo>
                  <a:cubicBezTo>
                    <a:pt x="17703" y="51468"/>
                    <a:pt x="17703" y="51026"/>
                    <a:pt x="17802" y="50679"/>
                  </a:cubicBezTo>
                  <a:cubicBezTo>
                    <a:pt x="18149" y="49496"/>
                    <a:pt x="18543" y="48363"/>
                    <a:pt x="19281" y="47377"/>
                  </a:cubicBezTo>
                  <a:cubicBezTo>
                    <a:pt x="20023" y="46391"/>
                    <a:pt x="20812" y="45452"/>
                    <a:pt x="21649" y="44516"/>
                  </a:cubicBezTo>
                  <a:cubicBezTo>
                    <a:pt x="22832" y="43234"/>
                    <a:pt x="24114" y="42051"/>
                    <a:pt x="25298" y="40816"/>
                  </a:cubicBezTo>
                  <a:cubicBezTo>
                    <a:pt x="27271" y="38697"/>
                    <a:pt x="28703" y="36231"/>
                    <a:pt x="29591" y="33469"/>
                  </a:cubicBezTo>
                  <a:cubicBezTo>
                    <a:pt x="29887" y="32680"/>
                    <a:pt x="30084" y="31891"/>
                    <a:pt x="29985" y="31051"/>
                  </a:cubicBezTo>
                  <a:cubicBezTo>
                    <a:pt x="29945" y="30360"/>
                    <a:pt x="29609" y="29967"/>
                    <a:pt x="29042" y="29967"/>
                  </a:cubicBezTo>
                  <a:cubicBezTo>
                    <a:pt x="28881" y="29967"/>
                    <a:pt x="28702" y="29999"/>
                    <a:pt x="28506" y="30065"/>
                  </a:cubicBezTo>
                  <a:cubicBezTo>
                    <a:pt x="28012" y="30262"/>
                    <a:pt x="27468" y="30558"/>
                    <a:pt x="27026" y="30952"/>
                  </a:cubicBezTo>
                  <a:cubicBezTo>
                    <a:pt x="26336" y="31544"/>
                    <a:pt x="25693" y="32187"/>
                    <a:pt x="25101" y="32878"/>
                  </a:cubicBezTo>
                  <a:cubicBezTo>
                    <a:pt x="23574" y="34602"/>
                    <a:pt x="21996" y="36377"/>
                    <a:pt x="21155" y="38598"/>
                  </a:cubicBezTo>
                  <a:cubicBezTo>
                    <a:pt x="20713" y="39881"/>
                    <a:pt x="20220" y="41163"/>
                    <a:pt x="19924" y="42492"/>
                  </a:cubicBezTo>
                  <a:cubicBezTo>
                    <a:pt x="19380" y="45156"/>
                    <a:pt x="18591" y="47720"/>
                    <a:pt x="17506" y="50237"/>
                  </a:cubicBezTo>
                  <a:cubicBezTo>
                    <a:pt x="17407" y="50186"/>
                    <a:pt x="17360" y="50087"/>
                    <a:pt x="17309" y="50040"/>
                  </a:cubicBezTo>
                  <a:cubicBezTo>
                    <a:pt x="17064" y="48462"/>
                    <a:pt x="16768" y="46931"/>
                    <a:pt x="16571" y="45353"/>
                  </a:cubicBezTo>
                  <a:cubicBezTo>
                    <a:pt x="16421" y="44169"/>
                    <a:pt x="16373" y="42986"/>
                    <a:pt x="16322" y="41802"/>
                  </a:cubicBezTo>
                  <a:cubicBezTo>
                    <a:pt x="16322" y="41064"/>
                    <a:pt x="16322" y="40323"/>
                    <a:pt x="16373" y="39585"/>
                  </a:cubicBezTo>
                  <a:cubicBezTo>
                    <a:pt x="16519" y="38401"/>
                    <a:pt x="17163" y="37513"/>
                    <a:pt x="17999" y="36724"/>
                  </a:cubicBezTo>
                  <a:cubicBezTo>
                    <a:pt x="18887" y="35837"/>
                    <a:pt x="19774" y="34996"/>
                    <a:pt x="20713" y="34207"/>
                  </a:cubicBezTo>
                  <a:cubicBezTo>
                    <a:pt x="22489" y="32728"/>
                    <a:pt x="23771" y="30905"/>
                    <a:pt x="24659" y="28735"/>
                  </a:cubicBezTo>
                  <a:cubicBezTo>
                    <a:pt x="25349" y="27157"/>
                    <a:pt x="26138" y="25626"/>
                    <a:pt x="26829" y="24099"/>
                  </a:cubicBezTo>
                  <a:cubicBezTo>
                    <a:pt x="27223" y="23259"/>
                    <a:pt x="27618" y="22422"/>
                    <a:pt x="27914" y="21582"/>
                  </a:cubicBezTo>
                  <a:cubicBezTo>
                    <a:pt x="28111" y="20943"/>
                    <a:pt x="28210" y="20201"/>
                    <a:pt x="28257" y="19562"/>
                  </a:cubicBezTo>
                  <a:cubicBezTo>
                    <a:pt x="28257" y="18871"/>
                    <a:pt x="27869" y="18478"/>
                    <a:pt x="27301" y="18478"/>
                  </a:cubicBezTo>
                  <a:cubicBezTo>
                    <a:pt x="27140" y="18478"/>
                    <a:pt x="26963" y="18510"/>
                    <a:pt x="26778" y="18576"/>
                  </a:cubicBezTo>
                  <a:cubicBezTo>
                    <a:pt x="26138" y="18871"/>
                    <a:pt x="25645" y="19313"/>
                    <a:pt x="25251" y="19858"/>
                  </a:cubicBezTo>
                  <a:cubicBezTo>
                    <a:pt x="24166" y="21337"/>
                    <a:pt x="23278" y="22864"/>
                    <a:pt x="22635" y="24592"/>
                  </a:cubicBezTo>
                  <a:cubicBezTo>
                    <a:pt x="21798" y="26762"/>
                    <a:pt x="20911" y="28980"/>
                    <a:pt x="20070" y="31150"/>
                  </a:cubicBezTo>
                  <a:cubicBezTo>
                    <a:pt x="19628" y="32187"/>
                    <a:pt x="19183" y="33173"/>
                    <a:pt x="18788" y="34207"/>
                  </a:cubicBezTo>
                  <a:cubicBezTo>
                    <a:pt x="18295" y="35687"/>
                    <a:pt x="17360" y="36870"/>
                    <a:pt x="16373" y="38204"/>
                  </a:cubicBezTo>
                  <a:lnTo>
                    <a:pt x="16373" y="37758"/>
                  </a:lnTo>
                  <a:cubicBezTo>
                    <a:pt x="16421" y="35983"/>
                    <a:pt x="16519" y="34258"/>
                    <a:pt x="16571" y="32483"/>
                  </a:cubicBezTo>
                  <a:lnTo>
                    <a:pt x="16717" y="28486"/>
                  </a:lnTo>
                  <a:cubicBezTo>
                    <a:pt x="16768" y="27697"/>
                    <a:pt x="16867" y="26908"/>
                    <a:pt x="17013" y="26119"/>
                  </a:cubicBezTo>
                  <a:cubicBezTo>
                    <a:pt x="17458" y="23606"/>
                    <a:pt x="18445" y="21385"/>
                    <a:pt x="20319" y="19661"/>
                  </a:cubicBezTo>
                  <a:cubicBezTo>
                    <a:pt x="21009" y="19017"/>
                    <a:pt x="21649" y="18280"/>
                    <a:pt x="22292" y="17637"/>
                  </a:cubicBezTo>
                  <a:cubicBezTo>
                    <a:pt x="23029" y="16899"/>
                    <a:pt x="23523" y="16058"/>
                    <a:pt x="23917" y="15123"/>
                  </a:cubicBezTo>
                  <a:cubicBezTo>
                    <a:pt x="24462" y="13790"/>
                    <a:pt x="25101" y="12460"/>
                    <a:pt x="25645" y="11127"/>
                  </a:cubicBezTo>
                  <a:cubicBezTo>
                    <a:pt x="25988" y="10239"/>
                    <a:pt x="26336" y="9351"/>
                    <a:pt x="26580" y="8416"/>
                  </a:cubicBezTo>
                  <a:cubicBezTo>
                    <a:pt x="26730" y="7872"/>
                    <a:pt x="26778" y="7233"/>
                    <a:pt x="26730" y="6641"/>
                  </a:cubicBezTo>
                  <a:cubicBezTo>
                    <a:pt x="26639" y="6127"/>
                    <a:pt x="26382" y="5854"/>
                    <a:pt x="26050" y="5854"/>
                  </a:cubicBezTo>
                  <a:cubicBezTo>
                    <a:pt x="25839" y="5854"/>
                    <a:pt x="25598" y="5965"/>
                    <a:pt x="25349" y="6195"/>
                  </a:cubicBezTo>
                  <a:cubicBezTo>
                    <a:pt x="24955" y="6542"/>
                    <a:pt x="24560" y="6984"/>
                    <a:pt x="24312" y="7529"/>
                  </a:cubicBezTo>
                  <a:cubicBezTo>
                    <a:pt x="23771" y="8562"/>
                    <a:pt x="23325" y="9698"/>
                    <a:pt x="22883" y="10831"/>
                  </a:cubicBezTo>
                  <a:cubicBezTo>
                    <a:pt x="21996" y="13198"/>
                    <a:pt x="21108" y="15617"/>
                    <a:pt x="20220" y="18031"/>
                  </a:cubicBezTo>
                  <a:cubicBezTo>
                    <a:pt x="20070" y="18477"/>
                    <a:pt x="19826" y="18871"/>
                    <a:pt x="19628" y="19266"/>
                  </a:cubicBezTo>
                  <a:cubicBezTo>
                    <a:pt x="18788" y="20844"/>
                    <a:pt x="17703" y="22272"/>
                    <a:pt x="17210" y="24000"/>
                  </a:cubicBezTo>
                  <a:cubicBezTo>
                    <a:pt x="17163" y="24048"/>
                    <a:pt x="17111" y="24099"/>
                    <a:pt x="17013" y="24245"/>
                  </a:cubicBezTo>
                  <a:lnTo>
                    <a:pt x="17013" y="23409"/>
                  </a:lnTo>
                  <a:cubicBezTo>
                    <a:pt x="17163" y="21483"/>
                    <a:pt x="17261" y="19609"/>
                    <a:pt x="17407" y="17688"/>
                  </a:cubicBezTo>
                  <a:cubicBezTo>
                    <a:pt x="17506" y="16603"/>
                    <a:pt x="17656" y="15467"/>
                    <a:pt x="17802" y="14382"/>
                  </a:cubicBezTo>
                  <a:cubicBezTo>
                    <a:pt x="18098" y="12606"/>
                    <a:pt x="18642" y="10831"/>
                    <a:pt x="18788" y="9008"/>
                  </a:cubicBezTo>
                  <a:cubicBezTo>
                    <a:pt x="18887" y="7674"/>
                    <a:pt x="18887" y="6345"/>
                    <a:pt x="18642" y="5011"/>
                  </a:cubicBezTo>
                  <a:cubicBezTo>
                    <a:pt x="18394" y="3729"/>
                    <a:pt x="18196" y="2400"/>
                    <a:pt x="17999" y="1117"/>
                  </a:cubicBezTo>
                  <a:cubicBezTo>
                    <a:pt x="17900" y="723"/>
                    <a:pt x="17754" y="376"/>
                    <a:pt x="17656" y="80"/>
                  </a:cubicBezTo>
                  <a:cubicBezTo>
                    <a:pt x="17518" y="25"/>
                    <a:pt x="17396" y="0"/>
                    <a:pt x="17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272600" y="2377475"/>
              <a:ext cx="348900" cy="352650"/>
            </a:xfrm>
            <a:custGeom>
              <a:avLst/>
              <a:gdLst/>
              <a:ahLst/>
              <a:cxnLst/>
              <a:rect l="l" t="t" r="r" b="b"/>
              <a:pathLst>
                <a:path w="13956" h="14106" extrusionOk="0">
                  <a:moveTo>
                    <a:pt x="0" y="0"/>
                  </a:moveTo>
                  <a:lnTo>
                    <a:pt x="0" y="0"/>
                  </a:lnTo>
                  <a:cubicBezTo>
                    <a:pt x="4735" y="4589"/>
                    <a:pt x="9615" y="9075"/>
                    <a:pt x="13955" y="14105"/>
                  </a:cubicBezTo>
                  <a:cubicBezTo>
                    <a:pt x="13364" y="12428"/>
                    <a:pt x="2514" y="148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1763300" y="2276375"/>
              <a:ext cx="189900" cy="461125"/>
            </a:xfrm>
            <a:custGeom>
              <a:avLst/>
              <a:gdLst/>
              <a:ahLst/>
              <a:cxnLst/>
              <a:rect l="l" t="t" r="r" b="b"/>
              <a:pathLst>
                <a:path w="7596" h="18445" extrusionOk="0">
                  <a:moveTo>
                    <a:pt x="7596" y="0"/>
                  </a:moveTo>
                  <a:cubicBezTo>
                    <a:pt x="7398" y="198"/>
                    <a:pt x="7249" y="395"/>
                    <a:pt x="7103" y="643"/>
                  </a:cubicBezTo>
                  <a:cubicBezTo>
                    <a:pt x="5327" y="3898"/>
                    <a:pt x="3895" y="7299"/>
                    <a:pt x="2415" y="10653"/>
                  </a:cubicBezTo>
                  <a:cubicBezTo>
                    <a:pt x="1480" y="12874"/>
                    <a:pt x="541" y="15091"/>
                    <a:pt x="99" y="17459"/>
                  </a:cubicBezTo>
                  <a:cubicBezTo>
                    <a:pt x="48" y="17755"/>
                    <a:pt x="48" y="18102"/>
                    <a:pt x="1" y="18398"/>
                  </a:cubicBezTo>
                  <a:cubicBezTo>
                    <a:pt x="99" y="18398"/>
                    <a:pt x="147" y="18398"/>
                    <a:pt x="198" y="18445"/>
                  </a:cubicBezTo>
                  <a:cubicBezTo>
                    <a:pt x="395" y="16965"/>
                    <a:pt x="837" y="15585"/>
                    <a:pt x="1382" y="14204"/>
                  </a:cubicBezTo>
                  <a:cubicBezTo>
                    <a:pt x="3157" y="9520"/>
                    <a:pt x="5228" y="4983"/>
                    <a:pt x="7398" y="446"/>
                  </a:cubicBezTo>
                  <a:cubicBezTo>
                    <a:pt x="7446" y="296"/>
                    <a:pt x="7544" y="150"/>
                    <a:pt x="7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1204725" y="1916350"/>
              <a:ext cx="279975" cy="379775"/>
            </a:xfrm>
            <a:custGeom>
              <a:avLst/>
              <a:gdLst/>
              <a:ahLst/>
              <a:cxnLst/>
              <a:rect l="l" t="t" r="r" b="b"/>
              <a:pathLst>
                <a:path w="11199" h="15191" extrusionOk="0">
                  <a:moveTo>
                    <a:pt x="100" y="1"/>
                  </a:moveTo>
                  <a:cubicBezTo>
                    <a:pt x="52" y="52"/>
                    <a:pt x="52" y="99"/>
                    <a:pt x="1" y="99"/>
                  </a:cubicBezTo>
                  <a:cubicBezTo>
                    <a:pt x="100" y="297"/>
                    <a:pt x="198" y="494"/>
                    <a:pt x="297" y="644"/>
                  </a:cubicBezTo>
                  <a:cubicBezTo>
                    <a:pt x="2420" y="3847"/>
                    <a:pt x="4440" y="7004"/>
                    <a:pt x="6562" y="10160"/>
                  </a:cubicBezTo>
                  <a:cubicBezTo>
                    <a:pt x="7746" y="11888"/>
                    <a:pt x="9075" y="13466"/>
                    <a:pt x="10606" y="14847"/>
                  </a:cubicBezTo>
                  <a:cubicBezTo>
                    <a:pt x="10752" y="14993"/>
                    <a:pt x="10949" y="15044"/>
                    <a:pt x="11099" y="15190"/>
                  </a:cubicBezTo>
                  <a:cubicBezTo>
                    <a:pt x="11099" y="15143"/>
                    <a:pt x="11147" y="15092"/>
                    <a:pt x="11198" y="15044"/>
                  </a:cubicBezTo>
                  <a:cubicBezTo>
                    <a:pt x="11001" y="14847"/>
                    <a:pt x="10851" y="14650"/>
                    <a:pt x="10654" y="14453"/>
                  </a:cubicBezTo>
                  <a:cubicBezTo>
                    <a:pt x="9719" y="13415"/>
                    <a:pt x="8634" y="12381"/>
                    <a:pt x="7793" y="11245"/>
                  </a:cubicBezTo>
                  <a:cubicBezTo>
                    <a:pt x="5872" y="8535"/>
                    <a:pt x="3998" y="5773"/>
                    <a:pt x="2124" y="3011"/>
                  </a:cubicBezTo>
                  <a:cubicBezTo>
                    <a:pt x="1433" y="2025"/>
                    <a:pt x="790" y="987"/>
                    <a:pt x="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1623925" y="1997725"/>
              <a:ext cx="252850" cy="336675"/>
            </a:xfrm>
            <a:custGeom>
              <a:avLst/>
              <a:gdLst/>
              <a:ahLst/>
              <a:cxnLst/>
              <a:rect l="l" t="t" r="r" b="b"/>
              <a:pathLst>
                <a:path w="10114" h="13467" extrusionOk="0">
                  <a:moveTo>
                    <a:pt x="10113" y="1"/>
                  </a:moveTo>
                  <a:lnTo>
                    <a:pt x="10113" y="1"/>
                  </a:lnTo>
                  <a:cubicBezTo>
                    <a:pt x="9963" y="151"/>
                    <a:pt x="9864" y="348"/>
                    <a:pt x="9766" y="494"/>
                  </a:cubicBezTo>
                  <a:cubicBezTo>
                    <a:pt x="8732" y="2123"/>
                    <a:pt x="7695" y="3800"/>
                    <a:pt x="6610" y="5425"/>
                  </a:cubicBezTo>
                  <a:cubicBezTo>
                    <a:pt x="4834" y="8140"/>
                    <a:pt x="2664" y="10554"/>
                    <a:pt x="396" y="12874"/>
                  </a:cubicBezTo>
                  <a:cubicBezTo>
                    <a:pt x="250" y="13020"/>
                    <a:pt x="151" y="13218"/>
                    <a:pt x="1" y="13368"/>
                  </a:cubicBezTo>
                  <a:cubicBezTo>
                    <a:pt x="52" y="13415"/>
                    <a:pt x="100" y="13466"/>
                    <a:pt x="151" y="13466"/>
                  </a:cubicBezTo>
                  <a:cubicBezTo>
                    <a:pt x="4341" y="9619"/>
                    <a:pt x="7596" y="5082"/>
                    <a:pt x="10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334250" y="1230850"/>
              <a:ext cx="136825" cy="400775"/>
            </a:xfrm>
            <a:custGeom>
              <a:avLst/>
              <a:gdLst/>
              <a:ahLst/>
              <a:cxnLst/>
              <a:rect l="l" t="t" r="r" b="b"/>
              <a:pathLst>
                <a:path w="5473" h="16031" extrusionOk="0">
                  <a:moveTo>
                    <a:pt x="0" y="0"/>
                  </a:moveTo>
                  <a:cubicBezTo>
                    <a:pt x="592" y="5721"/>
                    <a:pt x="2368" y="11047"/>
                    <a:pt x="5275" y="16030"/>
                  </a:cubicBezTo>
                  <a:cubicBezTo>
                    <a:pt x="5327" y="15979"/>
                    <a:pt x="5374" y="15932"/>
                    <a:pt x="5473" y="15932"/>
                  </a:cubicBezTo>
                  <a:cubicBezTo>
                    <a:pt x="4833" y="14649"/>
                    <a:pt x="4190" y="13415"/>
                    <a:pt x="3599" y="12132"/>
                  </a:cubicBezTo>
                  <a:cubicBezTo>
                    <a:pt x="3058" y="10850"/>
                    <a:pt x="2514" y="9520"/>
                    <a:pt x="2072" y="8187"/>
                  </a:cubicBezTo>
                  <a:cubicBezTo>
                    <a:pt x="1578" y="6806"/>
                    <a:pt x="1231" y="5425"/>
                    <a:pt x="888" y="4044"/>
                  </a:cubicBezTo>
                  <a:cubicBezTo>
                    <a:pt x="541" y="2715"/>
                    <a:pt x="296" y="13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1562300" y="1812775"/>
              <a:ext cx="201025" cy="315675"/>
            </a:xfrm>
            <a:custGeom>
              <a:avLst/>
              <a:gdLst/>
              <a:ahLst/>
              <a:cxnLst/>
              <a:rect l="l" t="t" r="r" b="b"/>
              <a:pathLst>
                <a:path w="8041" h="12627" extrusionOk="0">
                  <a:moveTo>
                    <a:pt x="8041" y="1"/>
                  </a:moveTo>
                  <a:lnTo>
                    <a:pt x="8041" y="1"/>
                  </a:lnTo>
                  <a:cubicBezTo>
                    <a:pt x="5425" y="4242"/>
                    <a:pt x="3156" y="8732"/>
                    <a:pt x="0" y="12626"/>
                  </a:cubicBezTo>
                  <a:cubicBezTo>
                    <a:pt x="742" y="12232"/>
                    <a:pt x="1235" y="11593"/>
                    <a:pt x="1677" y="10902"/>
                  </a:cubicBezTo>
                  <a:cubicBezTo>
                    <a:pt x="3701" y="7990"/>
                    <a:pt x="5524" y="4933"/>
                    <a:pt x="7153" y="1776"/>
                  </a:cubicBezTo>
                  <a:cubicBezTo>
                    <a:pt x="7496" y="1185"/>
                    <a:pt x="7745" y="593"/>
                    <a:pt x="8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1536450" y="1529225"/>
              <a:ext cx="184975" cy="325500"/>
            </a:xfrm>
            <a:custGeom>
              <a:avLst/>
              <a:gdLst/>
              <a:ahLst/>
              <a:cxnLst/>
              <a:rect l="l" t="t" r="r" b="b"/>
              <a:pathLst>
                <a:path w="7399" h="13020" extrusionOk="0">
                  <a:moveTo>
                    <a:pt x="7398" y="0"/>
                  </a:moveTo>
                  <a:lnTo>
                    <a:pt x="7398" y="0"/>
                  </a:lnTo>
                  <a:cubicBezTo>
                    <a:pt x="7051" y="789"/>
                    <a:pt x="6708" y="1531"/>
                    <a:pt x="6360" y="2269"/>
                  </a:cubicBezTo>
                  <a:cubicBezTo>
                    <a:pt x="5966" y="3010"/>
                    <a:pt x="5623" y="3799"/>
                    <a:pt x="5275" y="4537"/>
                  </a:cubicBezTo>
                  <a:cubicBezTo>
                    <a:pt x="4932" y="5279"/>
                    <a:pt x="4538" y="6017"/>
                    <a:pt x="4190" y="6707"/>
                  </a:cubicBezTo>
                  <a:cubicBezTo>
                    <a:pt x="3796" y="7449"/>
                    <a:pt x="3354" y="8187"/>
                    <a:pt x="2908" y="8928"/>
                  </a:cubicBezTo>
                  <a:cubicBezTo>
                    <a:pt x="2466" y="9619"/>
                    <a:pt x="2020" y="10309"/>
                    <a:pt x="1527" y="11000"/>
                  </a:cubicBezTo>
                  <a:cubicBezTo>
                    <a:pt x="1034" y="11639"/>
                    <a:pt x="494" y="12231"/>
                    <a:pt x="0" y="12874"/>
                  </a:cubicBezTo>
                  <a:lnTo>
                    <a:pt x="146" y="13020"/>
                  </a:lnTo>
                  <a:cubicBezTo>
                    <a:pt x="3749" y="9323"/>
                    <a:pt x="5524" y="4636"/>
                    <a:pt x="7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1517900" y="1052125"/>
              <a:ext cx="16100" cy="289700"/>
            </a:xfrm>
            <a:custGeom>
              <a:avLst/>
              <a:gdLst/>
              <a:ahLst/>
              <a:cxnLst/>
              <a:rect l="l" t="t" r="r" b="b"/>
              <a:pathLst>
                <a:path w="644" h="11588" extrusionOk="0">
                  <a:moveTo>
                    <a:pt x="1" y="0"/>
                  </a:moveTo>
                  <a:cubicBezTo>
                    <a:pt x="52" y="888"/>
                    <a:pt x="151" y="1823"/>
                    <a:pt x="151" y="2711"/>
                  </a:cubicBezTo>
                  <a:cubicBezTo>
                    <a:pt x="198" y="5425"/>
                    <a:pt x="249" y="8187"/>
                    <a:pt x="297" y="10897"/>
                  </a:cubicBezTo>
                  <a:cubicBezTo>
                    <a:pt x="297" y="11095"/>
                    <a:pt x="348" y="11292"/>
                    <a:pt x="348" y="11588"/>
                  </a:cubicBezTo>
                  <a:cubicBezTo>
                    <a:pt x="446" y="11442"/>
                    <a:pt x="545" y="11391"/>
                    <a:pt x="545" y="11343"/>
                  </a:cubicBezTo>
                  <a:cubicBezTo>
                    <a:pt x="644" y="7544"/>
                    <a:pt x="494" y="37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1331775" y="1685850"/>
              <a:ext cx="107250" cy="245325"/>
            </a:xfrm>
            <a:custGeom>
              <a:avLst/>
              <a:gdLst/>
              <a:ahLst/>
              <a:cxnLst/>
              <a:rect l="l" t="t" r="r" b="b"/>
              <a:pathLst>
                <a:path w="4290" h="9813" extrusionOk="0">
                  <a:moveTo>
                    <a:pt x="1" y="0"/>
                  </a:moveTo>
                  <a:cubicBezTo>
                    <a:pt x="1" y="146"/>
                    <a:pt x="1" y="245"/>
                    <a:pt x="48" y="395"/>
                  </a:cubicBezTo>
                  <a:cubicBezTo>
                    <a:pt x="395" y="1480"/>
                    <a:pt x="738" y="2565"/>
                    <a:pt x="1133" y="3650"/>
                  </a:cubicBezTo>
                  <a:cubicBezTo>
                    <a:pt x="1776" y="5524"/>
                    <a:pt x="2514" y="7347"/>
                    <a:pt x="3552" y="9023"/>
                  </a:cubicBezTo>
                  <a:cubicBezTo>
                    <a:pt x="3698" y="9272"/>
                    <a:pt x="3895" y="9568"/>
                    <a:pt x="4092" y="9812"/>
                  </a:cubicBezTo>
                  <a:cubicBezTo>
                    <a:pt x="4143" y="9765"/>
                    <a:pt x="4242" y="9714"/>
                    <a:pt x="4289" y="9666"/>
                  </a:cubicBezTo>
                  <a:cubicBezTo>
                    <a:pt x="2317" y="6656"/>
                    <a:pt x="1232" y="330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1612900" y="1188925"/>
              <a:ext cx="98650" cy="221950"/>
            </a:xfrm>
            <a:custGeom>
              <a:avLst/>
              <a:gdLst/>
              <a:ahLst/>
              <a:cxnLst/>
              <a:rect l="l" t="t" r="r" b="b"/>
              <a:pathLst>
                <a:path w="3946" h="8878" extrusionOk="0">
                  <a:moveTo>
                    <a:pt x="3945" y="0"/>
                  </a:moveTo>
                  <a:lnTo>
                    <a:pt x="3945" y="0"/>
                  </a:lnTo>
                  <a:cubicBezTo>
                    <a:pt x="3500" y="987"/>
                    <a:pt x="3105" y="2072"/>
                    <a:pt x="2711" y="3109"/>
                  </a:cubicBezTo>
                  <a:cubicBezTo>
                    <a:pt x="2020" y="5031"/>
                    <a:pt x="1381" y="6956"/>
                    <a:pt x="99" y="8633"/>
                  </a:cubicBezTo>
                  <a:cubicBezTo>
                    <a:pt x="47" y="8680"/>
                    <a:pt x="0" y="8779"/>
                    <a:pt x="0" y="8878"/>
                  </a:cubicBezTo>
                  <a:cubicBezTo>
                    <a:pt x="837" y="8187"/>
                    <a:pt x="1428" y="7299"/>
                    <a:pt x="1823" y="6266"/>
                  </a:cubicBezTo>
                  <a:cubicBezTo>
                    <a:pt x="2415" y="4688"/>
                    <a:pt x="3006" y="3058"/>
                    <a:pt x="3551" y="1480"/>
                  </a:cubicBezTo>
                  <a:cubicBezTo>
                    <a:pt x="3697" y="987"/>
                    <a:pt x="3847" y="494"/>
                    <a:pt x="3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1764643" y="616914"/>
            <a:ext cx="3813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Биографија</a:t>
            </a:r>
            <a:endParaRPr dirty="0"/>
          </a:p>
        </p:txBody>
      </p:sp>
      <p:sp>
        <p:nvSpPr>
          <p:cNvPr id="1247" name="Google Shape;1247;p36"/>
          <p:cNvSpPr txBox="1">
            <a:spLocks noGrp="1"/>
          </p:cNvSpPr>
          <p:nvPr>
            <p:ph type="subTitle" idx="1"/>
          </p:nvPr>
        </p:nvSpPr>
        <p:spPr>
          <a:xfrm>
            <a:off x="1124858" y="1356915"/>
            <a:ext cx="4717143" cy="2460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b="1" dirty="0" err="1"/>
              <a:t>Милунка</a:t>
            </a:r>
            <a:r>
              <a:rPr lang="sr-Cyrl-RS" sz="1400" b="1" dirty="0"/>
              <a:t> Савић – Глигоријевић </a:t>
            </a:r>
            <a:r>
              <a:rPr lang="sr-Cyrl-RS" sz="1400" dirty="0"/>
              <a:t>рођена  је 28.Јуна 1890. године </a:t>
            </a:r>
            <a:r>
              <a:rPr lang="ru-RU" sz="1400" dirty="0"/>
              <a:t>у селу Копривница код Јошаничке Бање у Старој Рашкој, од мајке Данице и оца Раденка, као најстарије дете. Имала је две млађе сестре Миону и Славку и брата Милана.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У жељи да заштити свог брата Милана који је био мобилисан за рат, Милунка Савић је одлучила да одсече своју бујну косу, сакрије груди.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Тако се у јесен 1912. године прикључује дринској дивизији српске војске и у рат креће као мушкарац – </a:t>
            </a:r>
            <a:r>
              <a:rPr lang="ru-RU" sz="1400" b="1" dirty="0"/>
              <a:t>Милун Савић</a:t>
            </a:r>
            <a:r>
              <a:rPr lang="ru-RU" sz="1400" dirty="0"/>
              <a:t>.</a:t>
            </a:r>
            <a:endParaRPr sz="1400" dirty="0"/>
          </a:p>
        </p:txBody>
      </p:sp>
      <p:grpSp>
        <p:nvGrpSpPr>
          <p:cNvPr id="1249" name="Google Shape;1249;p36"/>
          <p:cNvGrpSpPr/>
          <p:nvPr/>
        </p:nvGrpSpPr>
        <p:grpSpPr>
          <a:xfrm flipH="1">
            <a:off x="-37721" y="-76050"/>
            <a:ext cx="1838375" cy="996018"/>
            <a:chOff x="7003222" y="-53988"/>
            <a:chExt cx="2177912" cy="1179836"/>
          </a:xfrm>
        </p:grpSpPr>
        <p:grpSp>
          <p:nvGrpSpPr>
            <p:cNvPr id="1250" name="Google Shape;1250;p36"/>
            <p:cNvGrpSpPr/>
            <p:nvPr/>
          </p:nvGrpSpPr>
          <p:grpSpPr>
            <a:xfrm rot="-894772">
              <a:off x="7046329" y="204909"/>
              <a:ext cx="2091696" cy="608772"/>
              <a:chOff x="3980125" y="3517975"/>
              <a:chExt cx="1812450" cy="527500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3980125" y="3517975"/>
                <a:ext cx="1812450" cy="527500"/>
              </a:xfrm>
              <a:custGeom>
                <a:avLst/>
                <a:gdLst/>
                <a:ahLst/>
                <a:cxnLst/>
                <a:rect l="l" t="t" r="r" b="b"/>
                <a:pathLst>
                  <a:path w="72498" h="21100" extrusionOk="0">
                    <a:moveTo>
                      <a:pt x="53804" y="4980"/>
                    </a:moveTo>
                    <a:cubicBezTo>
                      <a:pt x="53954" y="4980"/>
                      <a:pt x="54100" y="5031"/>
                      <a:pt x="54298" y="5177"/>
                    </a:cubicBezTo>
                    <a:cubicBezTo>
                      <a:pt x="54053" y="5228"/>
                      <a:pt x="53856" y="5276"/>
                      <a:pt x="53658" y="5327"/>
                    </a:cubicBezTo>
                    <a:cubicBezTo>
                      <a:pt x="51338" y="5769"/>
                      <a:pt x="48971" y="6215"/>
                      <a:pt x="46703" y="6807"/>
                    </a:cubicBezTo>
                    <a:cubicBezTo>
                      <a:pt x="43598" y="7544"/>
                      <a:pt x="40737" y="8827"/>
                      <a:pt x="37975" y="10306"/>
                    </a:cubicBezTo>
                    <a:cubicBezTo>
                      <a:pt x="34129" y="12377"/>
                      <a:pt x="30329" y="14500"/>
                      <a:pt x="26435" y="16520"/>
                    </a:cubicBezTo>
                    <a:cubicBezTo>
                      <a:pt x="24561" y="17506"/>
                      <a:pt x="22636" y="18347"/>
                      <a:pt x="20663" y="19136"/>
                    </a:cubicBezTo>
                    <a:cubicBezTo>
                      <a:pt x="18986" y="19874"/>
                      <a:pt x="17211" y="20221"/>
                      <a:pt x="15435" y="20465"/>
                    </a:cubicBezTo>
                    <a:lnTo>
                      <a:pt x="15092" y="20465"/>
                    </a:lnTo>
                    <a:cubicBezTo>
                      <a:pt x="16027" y="19925"/>
                      <a:pt x="16966" y="19479"/>
                      <a:pt x="17803" y="18887"/>
                    </a:cubicBezTo>
                    <a:cubicBezTo>
                      <a:pt x="19333" y="17802"/>
                      <a:pt x="20860" y="16670"/>
                      <a:pt x="22391" y="15534"/>
                    </a:cubicBezTo>
                    <a:cubicBezTo>
                      <a:pt x="24312" y="14007"/>
                      <a:pt x="26186" y="12429"/>
                      <a:pt x="28159" y="10997"/>
                    </a:cubicBezTo>
                    <a:cubicBezTo>
                      <a:pt x="29540" y="9963"/>
                      <a:pt x="31020" y="9075"/>
                      <a:pt x="32499" y="8187"/>
                    </a:cubicBezTo>
                    <a:cubicBezTo>
                      <a:pt x="35509" y="6459"/>
                      <a:pt x="38764" y="5670"/>
                      <a:pt x="42165" y="5426"/>
                    </a:cubicBezTo>
                    <a:cubicBezTo>
                      <a:pt x="44387" y="5228"/>
                      <a:pt x="46655" y="5228"/>
                      <a:pt x="48873" y="5130"/>
                    </a:cubicBezTo>
                    <a:cubicBezTo>
                      <a:pt x="50549" y="5078"/>
                      <a:pt x="52179" y="5031"/>
                      <a:pt x="53804" y="4980"/>
                    </a:cubicBezTo>
                    <a:close/>
                    <a:moveTo>
                      <a:pt x="39649" y="3388"/>
                    </a:moveTo>
                    <a:cubicBezTo>
                      <a:pt x="41339" y="3388"/>
                      <a:pt x="43027" y="3436"/>
                      <a:pt x="44730" y="3552"/>
                    </a:cubicBezTo>
                    <a:lnTo>
                      <a:pt x="53311" y="4289"/>
                    </a:lnTo>
                    <a:cubicBezTo>
                      <a:pt x="53410" y="4289"/>
                      <a:pt x="53508" y="4341"/>
                      <a:pt x="53607" y="4487"/>
                    </a:cubicBezTo>
                    <a:cubicBezTo>
                      <a:pt x="52771" y="4538"/>
                      <a:pt x="51930" y="4637"/>
                      <a:pt x="51094" y="4684"/>
                    </a:cubicBezTo>
                    <a:cubicBezTo>
                      <a:pt x="48233" y="4783"/>
                      <a:pt x="45420" y="4881"/>
                      <a:pt x="42560" y="5031"/>
                    </a:cubicBezTo>
                    <a:cubicBezTo>
                      <a:pt x="37036" y="5327"/>
                      <a:pt x="32203" y="7347"/>
                      <a:pt x="27915" y="10701"/>
                    </a:cubicBezTo>
                    <a:cubicBezTo>
                      <a:pt x="25449" y="12626"/>
                      <a:pt x="23030" y="14599"/>
                      <a:pt x="20564" y="16473"/>
                    </a:cubicBezTo>
                    <a:cubicBezTo>
                      <a:pt x="19531" y="17309"/>
                      <a:pt x="18394" y="18051"/>
                      <a:pt x="17262" y="18840"/>
                    </a:cubicBezTo>
                    <a:cubicBezTo>
                      <a:pt x="15337" y="20122"/>
                      <a:pt x="13119" y="20663"/>
                      <a:pt x="10851" y="20761"/>
                    </a:cubicBezTo>
                    <a:cubicBezTo>
                      <a:pt x="10450" y="20771"/>
                      <a:pt x="10051" y="20775"/>
                      <a:pt x="9653" y="20775"/>
                    </a:cubicBezTo>
                    <a:cubicBezTo>
                      <a:pt x="7944" y="20775"/>
                      <a:pt x="6257" y="20695"/>
                      <a:pt x="4538" y="20615"/>
                    </a:cubicBezTo>
                    <a:cubicBezTo>
                      <a:pt x="3650" y="20615"/>
                      <a:pt x="2763" y="20517"/>
                      <a:pt x="1824" y="20465"/>
                    </a:cubicBezTo>
                    <a:cubicBezTo>
                      <a:pt x="1528" y="20418"/>
                      <a:pt x="1184" y="20319"/>
                      <a:pt x="837" y="20221"/>
                    </a:cubicBezTo>
                    <a:lnTo>
                      <a:pt x="837" y="20122"/>
                    </a:lnTo>
                    <a:cubicBezTo>
                      <a:pt x="2120" y="19775"/>
                      <a:pt x="3354" y="19479"/>
                      <a:pt x="4585" y="19037"/>
                    </a:cubicBezTo>
                    <a:cubicBezTo>
                      <a:pt x="8038" y="17952"/>
                      <a:pt x="11147" y="16126"/>
                      <a:pt x="14106" y="14007"/>
                    </a:cubicBezTo>
                    <a:cubicBezTo>
                      <a:pt x="15830" y="12725"/>
                      <a:pt x="17558" y="11391"/>
                      <a:pt x="19282" y="10109"/>
                    </a:cubicBezTo>
                    <a:cubicBezTo>
                      <a:pt x="21602" y="8333"/>
                      <a:pt x="24068" y="6708"/>
                      <a:pt x="26830" y="5524"/>
                    </a:cubicBezTo>
                    <a:cubicBezTo>
                      <a:pt x="29737" y="4242"/>
                      <a:pt x="32846" y="3599"/>
                      <a:pt x="36050" y="3453"/>
                    </a:cubicBezTo>
                    <a:cubicBezTo>
                      <a:pt x="37256" y="3412"/>
                      <a:pt x="38453" y="3388"/>
                      <a:pt x="39649" y="3388"/>
                    </a:cubicBezTo>
                    <a:close/>
                    <a:moveTo>
                      <a:pt x="72498" y="1"/>
                    </a:moveTo>
                    <a:cubicBezTo>
                      <a:pt x="72249" y="1"/>
                      <a:pt x="72052" y="48"/>
                      <a:pt x="71906" y="147"/>
                    </a:cubicBezTo>
                    <a:cubicBezTo>
                      <a:pt x="69933" y="1429"/>
                      <a:pt x="67811" y="2368"/>
                      <a:pt x="65593" y="3058"/>
                    </a:cubicBezTo>
                    <a:cubicBezTo>
                      <a:pt x="63107" y="3864"/>
                      <a:pt x="60580" y="4142"/>
                      <a:pt x="58038" y="4142"/>
                    </a:cubicBezTo>
                    <a:cubicBezTo>
                      <a:pt x="56695" y="4142"/>
                      <a:pt x="55349" y="4065"/>
                      <a:pt x="54002" y="3946"/>
                    </a:cubicBezTo>
                    <a:cubicBezTo>
                      <a:pt x="51437" y="3749"/>
                      <a:pt x="48873" y="3402"/>
                      <a:pt x="46308" y="3256"/>
                    </a:cubicBezTo>
                    <a:cubicBezTo>
                      <a:pt x="43744" y="3106"/>
                      <a:pt x="41179" y="3106"/>
                      <a:pt x="38615" y="3058"/>
                    </a:cubicBezTo>
                    <a:cubicBezTo>
                      <a:pt x="38320" y="3052"/>
                      <a:pt x="38025" y="3049"/>
                      <a:pt x="37732" y="3049"/>
                    </a:cubicBezTo>
                    <a:cubicBezTo>
                      <a:pt x="35622" y="3049"/>
                      <a:pt x="33549" y="3217"/>
                      <a:pt x="31513" y="3650"/>
                    </a:cubicBezTo>
                    <a:cubicBezTo>
                      <a:pt x="27717" y="4439"/>
                      <a:pt x="24265" y="6116"/>
                      <a:pt x="21109" y="8333"/>
                    </a:cubicBezTo>
                    <a:cubicBezTo>
                      <a:pt x="18939" y="9864"/>
                      <a:pt x="16816" y="11588"/>
                      <a:pt x="14599" y="13166"/>
                    </a:cubicBezTo>
                    <a:cubicBezTo>
                      <a:pt x="12871" y="14350"/>
                      <a:pt x="11147" y="15534"/>
                      <a:pt x="9320" y="16571"/>
                    </a:cubicBezTo>
                    <a:cubicBezTo>
                      <a:pt x="6708" y="18098"/>
                      <a:pt x="3848" y="19136"/>
                      <a:pt x="837" y="19676"/>
                    </a:cubicBezTo>
                    <a:cubicBezTo>
                      <a:pt x="541" y="19728"/>
                      <a:pt x="147" y="19728"/>
                      <a:pt x="1" y="20170"/>
                    </a:cubicBezTo>
                    <a:cubicBezTo>
                      <a:pt x="245" y="20517"/>
                      <a:pt x="593" y="20564"/>
                      <a:pt x="936" y="20615"/>
                    </a:cubicBezTo>
                    <a:cubicBezTo>
                      <a:pt x="2467" y="20911"/>
                      <a:pt x="4045" y="21010"/>
                      <a:pt x="5623" y="21010"/>
                    </a:cubicBezTo>
                    <a:cubicBezTo>
                      <a:pt x="7254" y="21043"/>
                      <a:pt x="8861" y="21100"/>
                      <a:pt x="10477" y="21100"/>
                    </a:cubicBezTo>
                    <a:cubicBezTo>
                      <a:pt x="11207" y="21100"/>
                      <a:pt x="11938" y="21088"/>
                      <a:pt x="12673" y="21057"/>
                    </a:cubicBezTo>
                    <a:cubicBezTo>
                      <a:pt x="15534" y="21010"/>
                      <a:pt x="18347" y="20517"/>
                      <a:pt x="21010" y="19432"/>
                    </a:cubicBezTo>
                    <a:cubicBezTo>
                      <a:pt x="22636" y="18741"/>
                      <a:pt x="24312" y="18051"/>
                      <a:pt x="25843" y="17211"/>
                    </a:cubicBezTo>
                    <a:cubicBezTo>
                      <a:pt x="29343" y="15435"/>
                      <a:pt x="32748" y="13561"/>
                      <a:pt x="36149" y="11687"/>
                    </a:cubicBezTo>
                    <a:cubicBezTo>
                      <a:pt x="41376" y="8779"/>
                      <a:pt x="46853" y="6708"/>
                      <a:pt x="52771" y="5820"/>
                    </a:cubicBezTo>
                    <a:cubicBezTo>
                      <a:pt x="55434" y="5426"/>
                      <a:pt x="58046" y="4783"/>
                      <a:pt x="60709" y="4439"/>
                    </a:cubicBezTo>
                    <a:cubicBezTo>
                      <a:pt x="64358" y="3993"/>
                      <a:pt x="67712" y="2909"/>
                      <a:pt x="70920" y="1184"/>
                    </a:cubicBezTo>
                    <a:cubicBezTo>
                      <a:pt x="71413" y="936"/>
                      <a:pt x="71807" y="640"/>
                      <a:pt x="72249" y="297"/>
                    </a:cubicBezTo>
                    <a:cubicBezTo>
                      <a:pt x="72348" y="245"/>
                      <a:pt x="72399" y="99"/>
                      <a:pt x="7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4179875" y="3605250"/>
                <a:ext cx="1195975" cy="392325"/>
              </a:xfrm>
              <a:custGeom>
                <a:avLst/>
                <a:gdLst/>
                <a:ahLst/>
                <a:cxnLst/>
                <a:rect l="l" t="t" r="r" b="b"/>
                <a:pathLst>
                  <a:path w="47839" h="15693" extrusionOk="0">
                    <a:moveTo>
                      <a:pt x="36766" y="1"/>
                    </a:moveTo>
                    <a:cubicBezTo>
                      <a:pt x="34341" y="1"/>
                      <a:pt x="31917" y="150"/>
                      <a:pt x="29492" y="455"/>
                    </a:cubicBezTo>
                    <a:cubicBezTo>
                      <a:pt x="24265" y="1193"/>
                      <a:pt x="19577" y="3118"/>
                      <a:pt x="15486" y="6472"/>
                    </a:cubicBezTo>
                    <a:cubicBezTo>
                      <a:pt x="13659" y="7951"/>
                      <a:pt x="11884" y="9478"/>
                      <a:pt x="9962" y="10910"/>
                    </a:cubicBezTo>
                    <a:cubicBezTo>
                      <a:pt x="7201" y="12982"/>
                      <a:pt x="4143" y="14509"/>
                      <a:pt x="738" y="15448"/>
                    </a:cubicBezTo>
                    <a:cubicBezTo>
                      <a:pt x="493" y="15546"/>
                      <a:pt x="245" y="15645"/>
                      <a:pt x="0" y="15692"/>
                    </a:cubicBezTo>
                    <a:cubicBezTo>
                      <a:pt x="3354" y="15100"/>
                      <a:pt x="6459" y="13720"/>
                      <a:pt x="9272" y="11747"/>
                    </a:cubicBezTo>
                    <a:cubicBezTo>
                      <a:pt x="11193" y="10417"/>
                      <a:pt x="12969" y="8938"/>
                      <a:pt x="14796" y="7458"/>
                    </a:cubicBezTo>
                    <a:cubicBezTo>
                      <a:pt x="17703" y="5040"/>
                      <a:pt x="20860" y="3067"/>
                      <a:pt x="24509" y="1935"/>
                    </a:cubicBezTo>
                    <a:cubicBezTo>
                      <a:pt x="28241" y="794"/>
                      <a:pt x="32065" y="312"/>
                      <a:pt x="35908" y="312"/>
                    </a:cubicBezTo>
                    <a:cubicBezTo>
                      <a:pt x="36892" y="312"/>
                      <a:pt x="37877" y="344"/>
                      <a:pt x="38863" y="404"/>
                    </a:cubicBezTo>
                    <a:cubicBezTo>
                      <a:pt x="41178" y="502"/>
                      <a:pt x="43447" y="798"/>
                      <a:pt x="45767" y="996"/>
                    </a:cubicBezTo>
                    <a:cubicBezTo>
                      <a:pt x="46406" y="1047"/>
                      <a:pt x="47049" y="1047"/>
                      <a:pt x="47838" y="1094"/>
                    </a:cubicBezTo>
                    <a:cubicBezTo>
                      <a:pt x="47641" y="996"/>
                      <a:pt x="47590" y="996"/>
                      <a:pt x="47542" y="948"/>
                    </a:cubicBezTo>
                    <a:cubicBezTo>
                      <a:pt x="44287" y="502"/>
                      <a:pt x="41080" y="159"/>
                      <a:pt x="37778" y="9"/>
                    </a:cubicBezTo>
                    <a:cubicBezTo>
                      <a:pt x="37440" y="4"/>
                      <a:pt x="37103" y="1"/>
                      <a:pt x="36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36"/>
            <p:cNvSpPr/>
            <p:nvPr/>
          </p:nvSpPr>
          <p:spPr>
            <a:xfrm rot="-10270801">
              <a:off x="8213904" y="156937"/>
              <a:ext cx="346934" cy="947918"/>
            </a:xfrm>
            <a:custGeom>
              <a:avLst/>
              <a:gdLst/>
              <a:ahLst/>
              <a:cxnLst/>
              <a:rect l="l" t="t" r="r" b="b"/>
              <a:pathLst>
                <a:path w="27670" h="75602" extrusionOk="0">
                  <a:moveTo>
                    <a:pt x="26928" y="1330"/>
                  </a:moveTo>
                  <a:cubicBezTo>
                    <a:pt x="26928" y="1480"/>
                    <a:pt x="26980" y="1626"/>
                    <a:pt x="26980" y="1677"/>
                  </a:cubicBezTo>
                  <a:cubicBezTo>
                    <a:pt x="26190" y="4881"/>
                    <a:pt x="25942" y="8187"/>
                    <a:pt x="25547" y="11442"/>
                  </a:cubicBezTo>
                  <a:cubicBezTo>
                    <a:pt x="24711" y="18346"/>
                    <a:pt x="22687" y="25002"/>
                    <a:pt x="19728" y="31315"/>
                  </a:cubicBezTo>
                  <a:cubicBezTo>
                    <a:pt x="17511" y="36002"/>
                    <a:pt x="14993" y="40539"/>
                    <a:pt x="12283" y="44926"/>
                  </a:cubicBezTo>
                  <a:cubicBezTo>
                    <a:pt x="9864" y="48824"/>
                    <a:pt x="7497" y="52718"/>
                    <a:pt x="5722" y="56960"/>
                  </a:cubicBezTo>
                  <a:cubicBezTo>
                    <a:pt x="5674" y="57058"/>
                    <a:pt x="5576" y="57157"/>
                    <a:pt x="5524" y="57256"/>
                  </a:cubicBezTo>
                  <a:lnTo>
                    <a:pt x="5280" y="57256"/>
                  </a:lnTo>
                  <a:cubicBezTo>
                    <a:pt x="5378" y="56814"/>
                    <a:pt x="5477" y="56419"/>
                    <a:pt x="5576" y="56025"/>
                  </a:cubicBezTo>
                  <a:cubicBezTo>
                    <a:pt x="7103" y="50351"/>
                    <a:pt x="9075" y="44780"/>
                    <a:pt x="11198" y="39304"/>
                  </a:cubicBezTo>
                  <a:cubicBezTo>
                    <a:pt x="13861" y="32550"/>
                    <a:pt x="16623" y="25791"/>
                    <a:pt x="19385" y="19084"/>
                  </a:cubicBezTo>
                  <a:cubicBezTo>
                    <a:pt x="19432" y="18839"/>
                    <a:pt x="19531" y="18642"/>
                    <a:pt x="19582" y="18394"/>
                  </a:cubicBezTo>
                  <a:lnTo>
                    <a:pt x="19582" y="18394"/>
                  </a:lnTo>
                  <a:cubicBezTo>
                    <a:pt x="18201" y="21108"/>
                    <a:pt x="17017" y="23870"/>
                    <a:pt x="15881" y="26632"/>
                  </a:cubicBezTo>
                  <a:cubicBezTo>
                    <a:pt x="14697" y="29441"/>
                    <a:pt x="13514" y="32202"/>
                    <a:pt x="12382" y="35016"/>
                  </a:cubicBezTo>
                  <a:cubicBezTo>
                    <a:pt x="11245" y="37825"/>
                    <a:pt x="10160" y="40685"/>
                    <a:pt x="9127" y="43545"/>
                  </a:cubicBezTo>
                  <a:cubicBezTo>
                    <a:pt x="8089" y="46358"/>
                    <a:pt x="7154" y="49266"/>
                    <a:pt x="6069" y="52079"/>
                  </a:cubicBezTo>
                  <a:cubicBezTo>
                    <a:pt x="6116" y="50647"/>
                    <a:pt x="6215" y="49266"/>
                    <a:pt x="6313" y="47838"/>
                  </a:cubicBezTo>
                  <a:cubicBezTo>
                    <a:pt x="6511" y="45372"/>
                    <a:pt x="6661" y="42906"/>
                    <a:pt x="6957" y="40440"/>
                  </a:cubicBezTo>
                  <a:cubicBezTo>
                    <a:pt x="8042" y="30873"/>
                    <a:pt x="11198" y="22094"/>
                    <a:pt x="17017" y="14350"/>
                  </a:cubicBezTo>
                  <a:cubicBezTo>
                    <a:pt x="19333" y="11245"/>
                    <a:pt x="21799" y="8234"/>
                    <a:pt x="24166" y="5129"/>
                  </a:cubicBezTo>
                  <a:cubicBezTo>
                    <a:pt x="25007" y="4092"/>
                    <a:pt x="25697" y="3007"/>
                    <a:pt x="26435" y="1922"/>
                  </a:cubicBezTo>
                  <a:cubicBezTo>
                    <a:pt x="26585" y="1724"/>
                    <a:pt x="26731" y="1578"/>
                    <a:pt x="26928" y="1330"/>
                  </a:cubicBezTo>
                  <a:close/>
                  <a:moveTo>
                    <a:pt x="27619" y="0"/>
                  </a:moveTo>
                  <a:cubicBezTo>
                    <a:pt x="26881" y="48"/>
                    <a:pt x="26684" y="541"/>
                    <a:pt x="26388" y="935"/>
                  </a:cubicBezTo>
                  <a:cubicBezTo>
                    <a:pt x="25401" y="2367"/>
                    <a:pt x="24514" y="3796"/>
                    <a:pt x="23429" y="5177"/>
                  </a:cubicBezTo>
                  <a:cubicBezTo>
                    <a:pt x="21456" y="7792"/>
                    <a:pt x="19385" y="10306"/>
                    <a:pt x="17361" y="12921"/>
                  </a:cubicBezTo>
                  <a:cubicBezTo>
                    <a:pt x="14007" y="17360"/>
                    <a:pt x="11245" y="22094"/>
                    <a:pt x="9371" y="27322"/>
                  </a:cubicBezTo>
                  <a:cubicBezTo>
                    <a:pt x="6957" y="34274"/>
                    <a:pt x="6116" y="41474"/>
                    <a:pt x="5773" y="48773"/>
                  </a:cubicBezTo>
                  <a:cubicBezTo>
                    <a:pt x="5674" y="50647"/>
                    <a:pt x="5576" y="52572"/>
                    <a:pt x="5228" y="54447"/>
                  </a:cubicBezTo>
                  <a:cubicBezTo>
                    <a:pt x="4491" y="58195"/>
                    <a:pt x="3552" y="61943"/>
                    <a:pt x="2664" y="65691"/>
                  </a:cubicBezTo>
                  <a:cubicBezTo>
                    <a:pt x="1828" y="68946"/>
                    <a:pt x="889" y="72201"/>
                    <a:pt x="1" y="75456"/>
                  </a:cubicBezTo>
                  <a:lnTo>
                    <a:pt x="297" y="75602"/>
                  </a:lnTo>
                  <a:cubicBezTo>
                    <a:pt x="494" y="75108"/>
                    <a:pt x="743" y="74667"/>
                    <a:pt x="889" y="74173"/>
                  </a:cubicBezTo>
                  <a:cubicBezTo>
                    <a:pt x="1334" y="72595"/>
                    <a:pt x="1776" y="70966"/>
                    <a:pt x="2171" y="69388"/>
                  </a:cubicBezTo>
                  <a:cubicBezTo>
                    <a:pt x="3998" y="62286"/>
                    <a:pt x="6511" y="55433"/>
                    <a:pt x="10409" y="49120"/>
                  </a:cubicBezTo>
                  <a:cubicBezTo>
                    <a:pt x="12579" y="45617"/>
                    <a:pt x="14697" y="42066"/>
                    <a:pt x="16721" y="38468"/>
                  </a:cubicBezTo>
                  <a:cubicBezTo>
                    <a:pt x="19629" y="33240"/>
                    <a:pt x="22194" y="27863"/>
                    <a:pt x="23871" y="22094"/>
                  </a:cubicBezTo>
                  <a:cubicBezTo>
                    <a:pt x="25105" y="17900"/>
                    <a:pt x="25942" y="13612"/>
                    <a:pt x="26388" y="9272"/>
                  </a:cubicBezTo>
                  <a:cubicBezTo>
                    <a:pt x="26632" y="6557"/>
                    <a:pt x="27177" y="3847"/>
                    <a:pt x="27619" y="1133"/>
                  </a:cubicBezTo>
                  <a:cubicBezTo>
                    <a:pt x="27670" y="789"/>
                    <a:pt x="27619" y="395"/>
                    <a:pt x="27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6"/>
          <p:cNvGrpSpPr/>
          <p:nvPr/>
        </p:nvGrpSpPr>
        <p:grpSpPr>
          <a:xfrm rot="1087481">
            <a:off x="212259" y="3708663"/>
            <a:ext cx="1144228" cy="1547196"/>
            <a:chOff x="3964050" y="1010200"/>
            <a:chExt cx="1718750" cy="2324050"/>
          </a:xfrm>
        </p:grpSpPr>
        <p:sp>
          <p:nvSpPr>
            <p:cNvPr id="1255" name="Google Shape;1255;p36"/>
            <p:cNvSpPr/>
            <p:nvPr/>
          </p:nvSpPr>
          <p:spPr>
            <a:xfrm>
              <a:off x="3964050" y="1010200"/>
              <a:ext cx="1718750" cy="2324050"/>
            </a:xfrm>
            <a:custGeom>
              <a:avLst/>
              <a:gdLst/>
              <a:ahLst/>
              <a:cxnLst/>
              <a:rect l="l" t="t" r="r" b="b"/>
              <a:pathLst>
                <a:path w="68750" h="92962" extrusionOk="0">
                  <a:moveTo>
                    <a:pt x="17510" y="1381"/>
                  </a:moveTo>
                  <a:cubicBezTo>
                    <a:pt x="17609" y="1579"/>
                    <a:pt x="17755" y="1776"/>
                    <a:pt x="17854" y="1973"/>
                  </a:cubicBezTo>
                  <a:cubicBezTo>
                    <a:pt x="19235" y="5078"/>
                    <a:pt x="21010" y="7939"/>
                    <a:pt x="22884" y="10799"/>
                  </a:cubicBezTo>
                  <a:cubicBezTo>
                    <a:pt x="24364" y="13020"/>
                    <a:pt x="25745" y="15336"/>
                    <a:pt x="27224" y="17656"/>
                  </a:cubicBezTo>
                  <a:cubicBezTo>
                    <a:pt x="28755" y="20071"/>
                    <a:pt x="30333" y="22489"/>
                    <a:pt x="31860" y="24955"/>
                  </a:cubicBezTo>
                  <a:cubicBezTo>
                    <a:pt x="34622" y="29342"/>
                    <a:pt x="36298" y="34128"/>
                    <a:pt x="36890" y="39257"/>
                  </a:cubicBezTo>
                  <a:cubicBezTo>
                    <a:pt x="36890" y="39403"/>
                    <a:pt x="36890" y="39553"/>
                    <a:pt x="36843" y="39699"/>
                  </a:cubicBezTo>
                  <a:cubicBezTo>
                    <a:pt x="36792" y="39553"/>
                    <a:pt x="36744" y="39403"/>
                    <a:pt x="36693" y="39304"/>
                  </a:cubicBezTo>
                  <a:cubicBezTo>
                    <a:pt x="35509" y="34621"/>
                    <a:pt x="33339" y="30427"/>
                    <a:pt x="30578" y="26533"/>
                  </a:cubicBezTo>
                  <a:cubicBezTo>
                    <a:pt x="28656" y="23870"/>
                    <a:pt x="26632" y="21254"/>
                    <a:pt x="24660" y="18591"/>
                  </a:cubicBezTo>
                  <a:cubicBezTo>
                    <a:pt x="23673" y="17309"/>
                    <a:pt x="22785" y="15928"/>
                    <a:pt x="21850" y="14598"/>
                  </a:cubicBezTo>
                  <a:cubicBezTo>
                    <a:pt x="21752" y="14448"/>
                    <a:pt x="21700" y="14302"/>
                    <a:pt x="21602" y="14204"/>
                  </a:cubicBezTo>
                  <a:cubicBezTo>
                    <a:pt x="21554" y="14204"/>
                    <a:pt x="21503" y="14251"/>
                    <a:pt x="21503" y="14251"/>
                  </a:cubicBezTo>
                  <a:cubicBezTo>
                    <a:pt x="21653" y="14894"/>
                    <a:pt x="21996" y="15435"/>
                    <a:pt x="22391" y="15979"/>
                  </a:cubicBezTo>
                  <a:cubicBezTo>
                    <a:pt x="24068" y="18295"/>
                    <a:pt x="25796" y="20615"/>
                    <a:pt x="27520" y="22931"/>
                  </a:cubicBezTo>
                  <a:cubicBezTo>
                    <a:pt x="29741" y="25941"/>
                    <a:pt x="31911" y="28900"/>
                    <a:pt x="33588" y="32203"/>
                  </a:cubicBezTo>
                  <a:cubicBezTo>
                    <a:pt x="34819" y="34668"/>
                    <a:pt x="35805" y="37186"/>
                    <a:pt x="36448" y="39849"/>
                  </a:cubicBezTo>
                  <a:cubicBezTo>
                    <a:pt x="36547" y="40389"/>
                    <a:pt x="36646" y="40934"/>
                    <a:pt x="36693" y="41474"/>
                  </a:cubicBezTo>
                  <a:cubicBezTo>
                    <a:pt x="36646" y="41376"/>
                    <a:pt x="36547" y="41328"/>
                    <a:pt x="36547" y="41230"/>
                  </a:cubicBezTo>
                  <a:cubicBezTo>
                    <a:pt x="35805" y="39060"/>
                    <a:pt x="34673" y="37134"/>
                    <a:pt x="33438" y="35260"/>
                  </a:cubicBezTo>
                  <a:cubicBezTo>
                    <a:pt x="31959" y="33043"/>
                    <a:pt x="30136" y="31070"/>
                    <a:pt x="28459" y="28999"/>
                  </a:cubicBezTo>
                  <a:cubicBezTo>
                    <a:pt x="26289" y="26336"/>
                    <a:pt x="24068" y="23771"/>
                    <a:pt x="22292" y="20812"/>
                  </a:cubicBezTo>
                  <a:cubicBezTo>
                    <a:pt x="21160" y="18887"/>
                    <a:pt x="20320" y="16867"/>
                    <a:pt x="19680" y="14744"/>
                  </a:cubicBezTo>
                  <a:cubicBezTo>
                    <a:pt x="19235" y="13415"/>
                    <a:pt x="18840" y="12081"/>
                    <a:pt x="18497" y="10700"/>
                  </a:cubicBezTo>
                  <a:cubicBezTo>
                    <a:pt x="18051" y="9075"/>
                    <a:pt x="17806" y="7398"/>
                    <a:pt x="17708" y="5721"/>
                  </a:cubicBezTo>
                  <a:cubicBezTo>
                    <a:pt x="17656" y="4486"/>
                    <a:pt x="17510" y="3255"/>
                    <a:pt x="17412" y="2020"/>
                  </a:cubicBezTo>
                  <a:cubicBezTo>
                    <a:pt x="17412" y="1823"/>
                    <a:pt x="17412" y="1626"/>
                    <a:pt x="17510" y="1381"/>
                  </a:cubicBezTo>
                  <a:close/>
                  <a:moveTo>
                    <a:pt x="55177" y="14181"/>
                  </a:moveTo>
                  <a:cubicBezTo>
                    <a:pt x="56111" y="14181"/>
                    <a:pt x="56653" y="14762"/>
                    <a:pt x="56519" y="15782"/>
                  </a:cubicBezTo>
                  <a:cubicBezTo>
                    <a:pt x="56471" y="16374"/>
                    <a:pt x="56274" y="17013"/>
                    <a:pt x="56077" y="17605"/>
                  </a:cubicBezTo>
                  <a:cubicBezTo>
                    <a:pt x="55386" y="19629"/>
                    <a:pt x="54696" y="21601"/>
                    <a:pt x="54053" y="23621"/>
                  </a:cubicBezTo>
                  <a:cubicBezTo>
                    <a:pt x="53019" y="27026"/>
                    <a:pt x="52131" y="30478"/>
                    <a:pt x="51094" y="33931"/>
                  </a:cubicBezTo>
                  <a:cubicBezTo>
                    <a:pt x="50009" y="37580"/>
                    <a:pt x="48036" y="40736"/>
                    <a:pt x="45274" y="43348"/>
                  </a:cubicBezTo>
                  <a:cubicBezTo>
                    <a:pt x="43846" y="44729"/>
                    <a:pt x="42414" y="46063"/>
                    <a:pt x="40986" y="47444"/>
                  </a:cubicBezTo>
                  <a:cubicBezTo>
                    <a:pt x="40591" y="47787"/>
                    <a:pt x="40197" y="48181"/>
                    <a:pt x="39751" y="48627"/>
                  </a:cubicBezTo>
                  <a:cubicBezTo>
                    <a:pt x="39703" y="48477"/>
                    <a:pt x="39703" y="48430"/>
                    <a:pt x="39703" y="48379"/>
                  </a:cubicBezTo>
                  <a:cubicBezTo>
                    <a:pt x="40638" y="45372"/>
                    <a:pt x="41033" y="42216"/>
                    <a:pt x="41577" y="39158"/>
                  </a:cubicBezTo>
                  <a:cubicBezTo>
                    <a:pt x="42118" y="35852"/>
                    <a:pt x="42662" y="32550"/>
                    <a:pt x="43499" y="29295"/>
                  </a:cubicBezTo>
                  <a:cubicBezTo>
                    <a:pt x="44142" y="27026"/>
                    <a:pt x="44832" y="24805"/>
                    <a:pt x="46063" y="22785"/>
                  </a:cubicBezTo>
                  <a:cubicBezTo>
                    <a:pt x="47050" y="21156"/>
                    <a:pt x="48383" y="19873"/>
                    <a:pt x="49666" y="18591"/>
                  </a:cubicBezTo>
                  <a:lnTo>
                    <a:pt x="53066" y="15190"/>
                  </a:lnTo>
                  <a:cubicBezTo>
                    <a:pt x="53315" y="14942"/>
                    <a:pt x="53611" y="14697"/>
                    <a:pt x="53954" y="14500"/>
                  </a:cubicBezTo>
                  <a:cubicBezTo>
                    <a:pt x="54203" y="14350"/>
                    <a:pt x="54546" y="14251"/>
                    <a:pt x="54842" y="14204"/>
                  </a:cubicBezTo>
                  <a:cubicBezTo>
                    <a:pt x="54958" y="14188"/>
                    <a:pt x="55070" y="14181"/>
                    <a:pt x="55177" y="14181"/>
                  </a:cubicBezTo>
                  <a:close/>
                  <a:moveTo>
                    <a:pt x="1137" y="18098"/>
                  </a:moveTo>
                  <a:cubicBezTo>
                    <a:pt x="1579" y="18445"/>
                    <a:pt x="2025" y="18840"/>
                    <a:pt x="2467" y="19234"/>
                  </a:cubicBezTo>
                  <a:cubicBezTo>
                    <a:pt x="3997" y="20465"/>
                    <a:pt x="5524" y="21747"/>
                    <a:pt x="7055" y="22982"/>
                  </a:cubicBezTo>
                  <a:cubicBezTo>
                    <a:pt x="8385" y="24115"/>
                    <a:pt x="9718" y="25200"/>
                    <a:pt x="11099" y="26285"/>
                  </a:cubicBezTo>
                  <a:lnTo>
                    <a:pt x="16721" y="30427"/>
                  </a:lnTo>
                  <a:cubicBezTo>
                    <a:pt x="18544" y="31761"/>
                    <a:pt x="20418" y="33142"/>
                    <a:pt x="22194" y="34523"/>
                  </a:cubicBezTo>
                  <a:cubicBezTo>
                    <a:pt x="23377" y="35458"/>
                    <a:pt x="24514" y="36397"/>
                    <a:pt x="25599" y="37430"/>
                  </a:cubicBezTo>
                  <a:cubicBezTo>
                    <a:pt x="28163" y="39797"/>
                    <a:pt x="29986" y="42709"/>
                    <a:pt x="31418" y="45865"/>
                  </a:cubicBezTo>
                  <a:cubicBezTo>
                    <a:pt x="32404" y="47984"/>
                    <a:pt x="33095" y="50154"/>
                    <a:pt x="33635" y="52423"/>
                  </a:cubicBezTo>
                  <a:cubicBezTo>
                    <a:pt x="33687" y="52620"/>
                    <a:pt x="33734" y="52770"/>
                    <a:pt x="33785" y="52967"/>
                  </a:cubicBezTo>
                  <a:cubicBezTo>
                    <a:pt x="33785" y="53015"/>
                    <a:pt x="33734" y="53015"/>
                    <a:pt x="33734" y="53113"/>
                  </a:cubicBezTo>
                  <a:cubicBezTo>
                    <a:pt x="33339" y="52423"/>
                    <a:pt x="32996" y="51784"/>
                    <a:pt x="32602" y="51140"/>
                  </a:cubicBezTo>
                  <a:cubicBezTo>
                    <a:pt x="31465" y="49266"/>
                    <a:pt x="30037" y="47590"/>
                    <a:pt x="28360" y="46161"/>
                  </a:cubicBezTo>
                  <a:cubicBezTo>
                    <a:pt x="26190" y="44335"/>
                    <a:pt x="24068" y="42413"/>
                    <a:pt x="21898" y="40539"/>
                  </a:cubicBezTo>
                  <a:cubicBezTo>
                    <a:pt x="20371" y="39257"/>
                    <a:pt x="19089" y="37726"/>
                    <a:pt x="17755" y="36247"/>
                  </a:cubicBezTo>
                  <a:cubicBezTo>
                    <a:pt x="15636" y="33832"/>
                    <a:pt x="13415" y="31563"/>
                    <a:pt x="10949" y="29539"/>
                  </a:cubicBezTo>
                  <a:cubicBezTo>
                    <a:pt x="10880" y="29506"/>
                    <a:pt x="10836" y="29471"/>
                    <a:pt x="10763" y="29471"/>
                  </a:cubicBezTo>
                  <a:cubicBezTo>
                    <a:pt x="10733" y="29471"/>
                    <a:pt x="10698" y="29477"/>
                    <a:pt x="10653" y="29492"/>
                  </a:cubicBezTo>
                  <a:cubicBezTo>
                    <a:pt x="10752" y="29591"/>
                    <a:pt x="10803" y="29737"/>
                    <a:pt x="10902" y="29835"/>
                  </a:cubicBezTo>
                  <a:cubicBezTo>
                    <a:pt x="11691" y="30577"/>
                    <a:pt x="12527" y="31315"/>
                    <a:pt x="13316" y="32057"/>
                  </a:cubicBezTo>
                  <a:cubicBezTo>
                    <a:pt x="14895" y="33536"/>
                    <a:pt x="16374" y="35162"/>
                    <a:pt x="17806" y="36838"/>
                  </a:cubicBezTo>
                  <a:cubicBezTo>
                    <a:pt x="19136" y="38369"/>
                    <a:pt x="20517" y="39896"/>
                    <a:pt x="22095" y="41230"/>
                  </a:cubicBezTo>
                  <a:cubicBezTo>
                    <a:pt x="24020" y="42855"/>
                    <a:pt x="25942" y="44485"/>
                    <a:pt x="27816" y="46161"/>
                  </a:cubicBezTo>
                  <a:cubicBezTo>
                    <a:pt x="30037" y="48083"/>
                    <a:pt x="31860" y="50253"/>
                    <a:pt x="33193" y="52869"/>
                  </a:cubicBezTo>
                  <a:cubicBezTo>
                    <a:pt x="33292" y="53066"/>
                    <a:pt x="33391" y="53310"/>
                    <a:pt x="33391" y="53559"/>
                  </a:cubicBezTo>
                  <a:cubicBezTo>
                    <a:pt x="32996" y="53066"/>
                    <a:pt x="32649" y="52521"/>
                    <a:pt x="32207" y="52079"/>
                  </a:cubicBezTo>
                  <a:cubicBezTo>
                    <a:pt x="31221" y="51042"/>
                    <a:pt x="30234" y="49957"/>
                    <a:pt x="29098" y="49022"/>
                  </a:cubicBezTo>
                  <a:cubicBezTo>
                    <a:pt x="27473" y="47641"/>
                    <a:pt x="25745" y="46307"/>
                    <a:pt x="24020" y="45025"/>
                  </a:cubicBezTo>
                  <a:cubicBezTo>
                    <a:pt x="22344" y="43794"/>
                    <a:pt x="20568" y="42658"/>
                    <a:pt x="18840" y="41474"/>
                  </a:cubicBezTo>
                  <a:cubicBezTo>
                    <a:pt x="16228" y="39600"/>
                    <a:pt x="13762" y="37628"/>
                    <a:pt x="11640" y="35162"/>
                  </a:cubicBezTo>
                  <a:cubicBezTo>
                    <a:pt x="10606" y="33978"/>
                    <a:pt x="9766" y="32648"/>
                    <a:pt x="8878" y="31268"/>
                  </a:cubicBezTo>
                  <a:cubicBezTo>
                    <a:pt x="6365" y="27224"/>
                    <a:pt x="3800" y="23227"/>
                    <a:pt x="1532" y="19037"/>
                  </a:cubicBezTo>
                  <a:cubicBezTo>
                    <a:pt x="1334" y="18741"/>
                    <a:pt x="1184" y="18445"/>
                    <a:pt x="1038" y="18149"/>
                  </a:cubicBezTo>
                  <a:cubicBezTo>
                    <a:pt x="1086" y="18149"/>
                    <a:pt x="1137" y="18098"/>
                    <a:pt x="1137" y="18098"/>
                  </a:cubicBezTo>
                  <a:close/>
                  <a:moveTo>
                    <a:pt x="447" y="45767"/>
                  </a:moveTo>
                  <a:cubicBezTo>
                    <a:pt x="841" y="45865"/>
                    <a:pt x="1283" y="45964"/>
                    <a:pt x="1630" y="46110"/>
                  </a:cubicBezTo>
                  <a:cubicBezTo>
                    <a:pt x="2565" y="46457"/>
                    <a:pt x="3453" y="46852"/>
                    <a:pt x="4341" y="47195"/>
                  </a:cubicBezTo>
                  <a:cubicBezTo>
                    <a:pt x="7943" y="48773"/>
                    <a:pt x="11691" y="50008"/>
                    <a:pt x="15439" y="51290"/>
                  </a:cubicBezTo>
                  <a:cubicBezTo>
                    <a:pt x="18595" y="52324"/>
                    <a:pt x="21700" y="53559"/>
                    <a:pt x="24561" y="55236"/>
                  </a:cubicBezTo>
                  <a:cubicBezTo>
                    <a:pt x="26040" y="56072"/>
                    <a:pt x="27421" y="57059"/>
                    <a:pt x="28755" y="58195"/>
                  </a:cubicBezTo>
                  <a:cubicBezTo>
                    <a:pt x="30432" y="59576"/>
                    <a:pt x="31714" y="61252"/>
                    <a:pt x="33095" y="62929"/>
                  </a:cubicBezTo>
                  <a:cubicBezTo>
                    <a:pt x="33193" y="63075"/>
                    <a:pt x="33292" y="63225"/>
                    <a:pt x="33339" y="63324"/>
                  </a:cubicBezTo>
                  <a:cubicBezTo>
                    <a:pt x="31761" y="62436"/>
                    <a:pt x="30234" y="61497"/>
                    <a:pt x="28605" y="60661"/>
                  </a:cubicBezTo>
                  <a:cubicBezTo>
                    <a:pt x="25745" y="59181"/>
                    <a:pt x="22687" y="58242"/>
                    <a:pt x="19530" y="57504"/>
                  </a:cubicBezTo>
                  <a:cubicBezTo>
                    <a:pt x="17905" y="57110"/>
                    <a:pt x="16228" y="56763"/>
                    <a:pt x="14551" y="56321"/>
                  </a:cubicBezTo>
                  <a:cubicBezTo>
                    <a:pt x="11837" y="55630"/>
                    <a:pt x="9371" y="54348"/>
                    <a:pt x="7102" y="52671"/>
                  </a:cubicBezTo>
                  <a:cubicBezTo>
                    <a:pt x="5280" y="51290"/>
                    <a:pt x="3504" y="49811"/>
                    <a:pt x="1973" y="48134"/>
                  </a:cubicBezTo>
                  <a:cubicBezTo>
                    <a:pt x="1532" y="47641"/>
                    <a:pt x="1086" y="47096"/>
                    <a:pt x="691" y="46556"/>
                  </a:cubicBezTo>
                  <a:cubicBezTo>
                    <a:pt x="545" y="46359"/>
                    <a:pt x="447" y="46110"/>
                    <a:pt x="348" y="45913"/>
                  </a:cubicBezTo>
                  <a:cubicBezTo>
                    <a:pt x="395" y="45865"/>
                    <a:pt x="447" y="45814"/>
                    <a:pt x="447" y="45767"/>
                  </a:cubicBezTo>
                  <a:close/>
                  <a:moveTo>
                    <a:pt x="68026" y="42448"/>
                  </a:moveTo>
                  <a:cubicBezTo>
                    <a:pt x="68069" y="42448"/>
                    <a:pt x="68112" y="42452"/>
                    <a:pt x="68158" y="42461"/>
                  </a:cubicBezTo>
                  <a:cubicBezTo>
                    <a:pt x="67862" y="42855"/>
                    <a:pt x="67617" y="43250"/>
                    <a:pt x="67270" y="43597"/>
                  </a:cubicBezTo>
                  <a:cubicBezTo>
                    <a:pt x="65494" y="45913"/>
                    <a:pt x="63080" y="47542"/>
                    <a:pt x="60713" y="49219"/>
                  </a:cubicBezTo>
                  <a:cubicBezTo>
                    <a:pt x="59182" y="50304"/>
                    <a:pt x="57702" y="51338"/>
                    <a:pt x="56223" y="52474"/>
                  </a:cubicBezTo>
                  <a:cubicBezTo>
                    <a:pt x="54301" y="53954"/>
                    <a:pt x="52672" y="55776"/>
                    <a:pt x="51094" y="57650"/>
                  </a:cubicBezTo>
                  <a:cubicBezTo>
                    <a:pt x="50257" y="58688"/>
                    <a:pt x="49370" y="59722"/>
                    <a:pt x="48431" y="60661"/>
                  </a:cubicBezTo>
                  <a:cubicBezTo>
                    <a:pt x="47642" y="61548"/>
                    <a:pt x="46754" y="62286"/>
                    <a:pt x="45866" y="63075"/>
                  </a:cubicBezTo>
                  <a:cubicBezTo>
                    <a:pt x="43846" y="64851"/>
                    <a:pt x="41822" y="66626"/>
                    <a:pt x="39999" y="68599"/>
                  </a:cubicBezTo>
                  <a:cubicBezTo>
                    <a:pt x="39901" y="68650"/>
                    <a:pt x="39849" y="68697"/>
                    <a:pt x="39751" y="68796"/>
                  </a:cubicBezTo>
                  <a:cubicBezTo>
                    <a:pt x="39751" y="68749"/>
                    <a:pt x="39703" y="68749"/>
                    <a:pt x="39652" y="68697"/>
                  </a:cubicBezTo>
                  <a:cubicBezTo>
                    <a:pt x="39802" y="68354"/>
                    <a:pt x="39999" y="68007"/>
                    <a:pt x="40098" y="67664"/>
                  </a:cubicBezTo>
                  <a:cubicBezTo>
                    <a:pt x="40591" y="66283"/>
                    <a:pt x="41132" y="64902"/>
                    <a:pt x="41577" y="63521"/>
                  </a:cubicBezTo>
                  <a:cubicBezTo>
                    <a:pt x="42414" y="60708"/>
                    <a:pt x="43499" y="58045"/>
                    <a:pt x="45128" y="55630"/>
                  </a:cubicBezTo>
                  <a:cubicBezTo>
                    <a:pt x="47002" y="52967"/>
                    <a:pt x="49417" y="50845"/>
                    <a:pt x="52179" y="49168"/>
                  </a:cubicBezTo>
                  <a:cubicBezTo>
                    <a:pt x="55090" y="47392"/>
                    <a:pt x="58148" y="46110"/>
                    <a:pt x="61352" y="45025"/>
                  </a:cubicBezTo>
                  <a:cubicBezTo>
                    <a:pt x="63474" y="44287"/>
                    <a:pt x="65546" y="43546"/>
                    <a:pt x="67566" y="42559"/>
                  </a:cubicBezTo>
                  <a:cubicBezTo>
                    <a:pt x="67688" y="42521"/>
                    <a:pt x="67841" y="42448"/>
                    <a:pt x="68026" y="42448"/>
                  </a:cubicBezTo>
                  <a:close/>
                  <a:moveTo>
                    <a:pt x="16966" y="0"/>
                  </a:moveTo>
                  <a:cubicBezTo>
                    <a:pt x="16966" y="344"/>
                    <a:pt x="16919" y="541"/>
                    <a:pt x="16919" y="790"/>
                  </a:cubicBezTo>
                  <a:cubicBezTo>
                    <a:pt x="17065" y="2514"/>
                    <a:pt x="17262" y="4289"/>
                    <a:pt x="17361" y="6064"/>
                  </a:cubicBezTo>
                  <a:cubicBezTo>
                    <a:pt x="17459" y="7595"/>
                    <a:pt x="17708" y="9122"/>
                    <a:pt x="18102" y="10653"/>
                  </a:cubicBezTo>
                  <a:cubicBezTo>
                    <a:pt x="18300" y="11489"/>
                    <a:pt x="18544" y="12330"/>
                    <a:pt x="18793" y="13217"/>
                  </a:cubicBezTo>
                  <a:cubicBezTo>
                    <a:pt x="19925" y="17755"/>
                    <a:pt x="22146" y="21799"/>
                    <a:pt x="25054" y="25397"/>
                  </a:cubicBezTo>
                  <a:cubicBezTo>
                    <a:pt x="26979" y="27764"/>
                    <a:pt x="28901" y="30131"/>
                    <a:pt x="30874" y="32451"/>
                  </a:cubicBezTo>
                  <a:cubicBezTo>
                    <a:pt x="32156" y="34029"/>
                    <a:pt x="33339" y="35706"/>
                    <a:pt x="34377" y="37430"/>
                  </a:cubicBezTo>
                  <a:cubicBezTo>
                    <a:pt x="36496" y="40981"/>
                    <a:pt x="37435" y="44729"/>
                    <a:pt x="36989" y="48825"/>
                  </a:cubicBezTo>
                  <a:cubicBezTo>
                    <a:pt x="36792" y="50600"/>
                    <a:pt x="36496" y="52375"/>
                    <a:pt x="36101" y="54099"/>
                  </a:cubicBezTo>
                  <a:cubicBezTo>
                    <a:pt x="35857" y="55236"/>
                    <a:pt x="35659" y="56321"/>
                    <a:pt x="35411" y="57453"/>
                  </a:cubicBezTo>
                  <a:cubicBezTo>
                    <a:pt x="35411" y="57552"/>
                    <a:pt x="35363" y="57603"/>
                    <a:pt x="35265" y="57749"/>
                  </a:cubicBezTo>
                  <a:cubicBezTo>
                    <a:pt x="34969" y="56664"/>
                    <a:pt x="34622" y="55678"/>
                    <a:pt x="34424" y="54644"/>
                  </a:cubicBezTo>
                  <a:cubicBezTo>
                    <a:pt x="34030" y="52225"/>
                    <a:pt x="33391" y="49910"/>
                    <a:pt x="32550" y="47641"/>
                  </a:cubicBezTo>
                  <a:cubicBezTo>
                    <a:pt x="30775" y="42757"/>
                    <a:pt x="27966" y="38614"/>
                    <a:pt x="23922" y="35410"/>
                  </a:cubicBezTo>
                  <a:cubicBezTo>
                    <a:pt x="21259" y="33288"/>
                    <a:pt x="18497" y="31216"/>
                    <a:pt x="15735" y="29196"/>
                  </a:cubicBezTo>
                  <a:cubicBezTo>
                    <a:pt x="13021" y="27224"/>
                    <a:pt x="10259" y="25298"/>
                    <a:pt x="7694" y="23128"/>
                  </a:cubicBezTo>
                  <a:lnTo>
                    <a:pt x="742" y="17210"/>
                  </a:lnTo>
                  <a:cubicBezTo>
                    <a:pt x="644" y="17112"/>
                    <a:pt x="494" y="17064"/>
                    <a:pt x="395" y="17013"/>
                  </a:cubicBezTo>
                  <a:cubicBezTo>
                    <a:pt x="348" y="17013"/>
                    <a:pt x="297" y="17064"/>
                    <a:pt x="249" y="17064"/>
                  </a:cubicBezTo>
                  <a:cubicBezTo>
                    <a:pt x="297" y="17309"/>
                    <a:pt x="348" y="17506"/>
                    <a:pt x="447" y="17703"/>
                  </a:cubicBezTo>
                  <a:cubicBezTo>
                    <a:pt x="691" y="18248"/>
                    <a:pt x="940" y="18788"/>
                    <a:pt x="1236" y="19282"/>
                  </a:cubicBezTo>
                  <a:cubicBezTo>
                    <a:pt x="3650" y="23278"/>
                    <a:pt x="6069" y="27271"/>
                    <a:pt x="8483" y="31315"/>
                  </a:cubicBezTo>
                  <a:cubicBezTo>
                    <a:pt x="9963" y="33733"/>
                    <a:pt x="11691" y="36002"/>
                    <a:pt x="13810" y="37876"/>
                  </a:cubicBezTo>
                  <a:cubicBezTo>
                    <a:pt x="14157" y="38219"/>
                    <a:pt x="14500" y="38515"/>
                    <a:pt x="14847" y="38811"/>
                  </a:cubicBezTo>
                  <a:cubicBezTo>
                    <a:pt x="16327" y="39947"/>
                    <a:pt x="17755" y="41080"/>
                    <a:pt x="19235" y="42165"/>
                  </a:cubicBezTo>
                  <a:cubicBezTo>
                    <a:pt x="20911" y="43348"/>
                    <a:pt x="22687" y="44433"/>
                    <a:pt x="24316" y="45668"/>
                  </a:cubicBezTo>
                  <a:cubicBezTo>
                    <a:pt x="25796" y="46702"/>
                    <a:pt x="27177" y="47886"/>
                    <a:pt x="28605" y="49069"/>
                  </a:cubicBezTo>
                  <a:cubicBezTo>
                    <a:pt x="30037" y="50304"/>
                    <a:pt x="31418" y="51586"/>
                    <a:pt x="32602" y="53066"/>
                  </a:cubicBezTo>
                  <a:cubicBezTo>
                    <a:pt x="33785" y="54593"/>
                    <a:pt x="34720" y="56171"/>
                    <a:pt x="35016" y="58096"/>
                  </a:cubicBezTo>
                  <a:cubicBezTo>
                    <a:pt x="35115" y="58538"/>
                    <a:pt x="35213" y="58933"/>
                    <a:pt x="35213" y="59327"/>
                  </a:cubicBezTo>
                  <a:cubicBezTo>
                    <a:pt x="35213" y="61103"/>
                    <a:pt x="35166" y="62831"/>
                    <a:pt x="35115" y="64555"/>
                  </a:cubicBezTo>
                  <a:lnTo>
                    <a:pt x="35115" y="65198"/>
                  </a:lnTo>
                  <a:lnTo>
                    <a:pt x="34918" y="65001"/>
                  </a:lnTo>
                  <a:cubicBezTo>
                    <a:pt x="34081" y="63864"/>
                    <a:pt x="33292" y="62633"/>
                    <a:pt x="32404" y="61497"/>
                  </a:cubicBezTo>
                  <a:cubicBezTo>
                    <a:pt x="30282" y="58834"/>
                    <a:pt x="27816" y="56617"/>
                    <a:pt x="24857" y="54940"/>
                  </a:cubicBezTo>
                  <a:cubicBezTo>
                    <a:pt x="21949" y="53263"/>
                    <a:pt x="18891" y="52028"/>
                    <a:pt x="15735" y="50943"/>
                  </a:cubicBezTo>
                  <a:cubicBezTo>
                    <a:pt x="11198" y="49464"/>
                    <a:pt x="6708" y="47937"/>
                    <a:pt x="2321" y="46011"/>
                  </a:cubicBezTo>
                  <a:cubicBezTo>
                    <a:pt x="1776" y="45767"/>
                    <a:pt x="1236" y="45617"/>
                    <a:pt x="644" y="45471"/>
                  </a:cubicBezTo>
                  <a:cubicBezTo>
                    <a:pt x="594" y="45454"/>
                    <a:pt x="539" y="45448"/>
                    <a:pt x="476" y="45448"/>
                  </a:cubicBezTo>
                  <a:cubicBezTo>
                    <a:pt x="351" y="45448"/>
                    <a:pt x="198" y="45471"/>
                    <a:pt x="1" y="45471"/>
                  </a:cubicBezTo>
                  <a:cubicBezTo>
                    <a:pt x="52" y="45767"/>
                    <a:pt x="52" y="46011"/>
                    <a:pt x="151" y="46260"/>
                  </a:cubicBezTo>
                  <a:cubicBezTo>
                    <a:pt x="249" y="46505"/>
                    <a:pt x="395" y="46753"/>
                    <a:pt x="593" y="46998"/>
                  </a:cubicBezTo>
                  <a:cubicBezTo>
                    <a:pt x="1334" y="47838"/>
                    <a:pt x="2025" y="48726"/>
                    <a:pt x="2861" y="49515"/>
                  </a:cubicBezTo>
                  <a:cubicBezTo>
                    <a:pt x="3800" y="50403"/>
                    <a:pt x="4787" y="51239"/>
                    <a:pt x="5820" y="52079"/>
                  </a:cubicBezTo>
                  <a:cubicBezTo>
                    <a:pt x="8633" y="54447"/>
                    <a:pt x="11837" y="56171"/>
                    <a:pt x="15486" y="56960"/>
                  </a:cubicBezTo>
                  <a:lnTo>
                    <a:pt x="19333" y="57848"/>
                  </a:lnTo>
                  <a:cubicBezTo>
                    <a:pt x="23575" y="58834"/>
                    <a:pt x="27571" y="60313"/>
                    <a:pt x="31268" y="62535"/>
                  </a:cubicBezTo>
                  <a:cubicBezTo>
                    <a:pt x="32156" y="63075"/>
                    <a:pt x="33095" y="63620"/>
                    <a:pt x="33833" y="64409"/>
                  </a:cubicBezTo>
                  <a:cubicBezTo>
                    <a:pt x="34720" y="65344"/>
                    <a:pt x="35213" y="66381"/>
                    <a:pt x="35166" y="67711"/>
                  </a:cubicBezTo>
                  <a:cubicBezTo>
                    <a:pt x="35068" y="73531"/>
                    <a:pt x="33734" y="79054"/>
                    <a:pt x="31122" y="84234"/>
                  </a:cubicBezTo>
                  <a:cubicBezTo>
                    <a:pt x="29741" y="86996"/>
                    <a:pt x="28262" y="89659"/>
                    <a:pt x="26684" y="92224"/>
                  </a:cubicBezTo>
                  <a:cubicBezTo>
                    <a:pt x="26585" y="92421"/>
                    <a:pt x="26486" y="92666"/>
                    <a:pt x="26388" y="92863"/>
                  </a:cubicBezTo>
                  <a:cubicBezTo>
                    <a:pt x="26435" y="92914"/>
                    <a:pt x="26486" y="92914"/>
                    <a:pt x="26534" y="92962"/>
                  </a:cubicBezTo>
                  <a:cubicBezTo>
                    <a:pt x="26684" y="92764"/>
                    <a:pt x="26829" y="92618"/>
                    <a:pt x="26928" y="92468"/>
                  </a:cubicBezTo>
                  <a:cubicBezTo>
                    <a:pt x="28999" y="89213"/>
                    <a:pt x="30874" y="85812"/>
                    <a:pt x="32404" y="82309"/>
                  </a:cubicBezTo>
                  <a:cubicBezTo>
                    <a:pt x="32898" y="81177"/>
                    <a:pt x="33241" y="80040"/>
                    <a:pt x="33734" y="78908"/>
                  </a:cubicBezTo>
                  <a:cubicBezTo>
                    <a:pt x="35213" y="75700"/>
                    <a:pt x="36942" y="72643"/>
                    <a:pt x="39309" y="69980"/>
                  </a:cubicBezTo>
                  <a:cubicBezTo>
                    <a:pt x="40591" y="68500"/>
                    <a:pt x="41972" y="67119"/>
                    <a:pt x="43400" y="65790"/>
                  </a:cubicBezTo>
                  <a:cubicBezTo>
                    <a:pt x="44734" y="64507"/>
                    <a:pt x="46115" y="63371"/>
                    <a:pt x="47496" y="62140"/>
                  </a:cubicBezTo>
                  <a:cubicBezTo>
                    <a:pt x="49417" y="60412"/>
                    <a:pt x="50995" y="58341"/>
                    <a:pt x="52672" y="56419"/>
                  </a:cubicBezTo>
                  <a:cubicBezTo>
                    <a:pt x="54005" y="54841"/>
                    <a:pt x="55485" y="53460"/>
                    <a:pt x="57162" y="52277"/>
                  </a:cubicBezTo>
                  <a:cubicBezTo>
                    <a:pt x="59134" y="50797"/>
                    <a:pt x="61206" y="49365"/>
                    <a:pt x="63226" y="47886"/>
                  </a:cubicBezTo>
                  <a:cubicBezTo>
                    <a:pt x="65001" y="46603"/>
                    <a:pt x="66631" y="45124"/>
                    <a:pt x="68012" y="43348"/>
                  </a:cubicBezTo>
                  <a:cubicBezTo>
                    <a:pt x="68209" y="43052"/>
                    <a:pt x="68454" y="42709"/>
                    <a:pt x="68651" y="42413"/>
                  </a:cubicBezTo>
                  <a:cubicBezTo>
                    <a:pt x="68702" y="42263"/>
                    <a:pt x="68702" y="42066"/>
                    <a:pt x="68749" y="41869"/>
                  </a:cubicBezTo>
                  <a:cubicBezTo>
                    <a:pt x="68640" y="41833"/>
                    <a:pt x="68542" y="41818"/>
                    <a:pt x="68453" y="41818"/>
                  </a:cubicBezTo>
                  <a:cubicBezTo>
                    <a:pt x="68181" y="41818"/>
                    <a:pt x="67986" y="41956"/>
                    <a:pt x="67763" y="42066"/>
                  </a:cubicBezTo>
                  <a:cubicBezTo>
                    <a:pt x="65546" y="43104"/>
                    <a:pt x="63226" y="43940"/>
                    <a:pt x="60910" y="44729"/>
                  </a:cubicBezTo>
                  <a:cubicBezTo>
                    <a:pt x="56373" y="46359"/>
                    <a:pt x="51981" y="48280"/>
                    <a:pt x="48285" y="51488"/>
                  </a:cubicBezTo>
                  <a:cubicBezTo>
                    <a:pt x="47050" y="52620"/>
                    <a:pt x="45917" y="53804"/>
                    <a:pt x="44978" y="55184"/>
                  </a:cubicBezTo>
                  <a:cubicBezTo>
                    <a:pt x="43254" y="57650"/>
                    <a:pt x="42019" y="60313"/>
                    <a:pt x="41230" y="63225"/>
                  </a:cubicBezTo>
                  <a:cubicBezTo>
                    <a:pt x="40591" y="65494"/>
                    <a:pt x="39751" y="67711"/>
                    <a:pt x="38717" y="69834"/>
                  </a:cubicBezTo>
                  <a:cubicBezTo>
                    <a:pt x="38618" y="70078"/>
                    <a:pt x="38520" y="70276"/>
                    <a:pt x="38322" y="70473"/>
                  </a:cubicBezTo>
                  <a:cubicBezTo>
                    <a:pt x="36942" y="72300"/>
                    <a:pt x="35659" y="74272"/>
                    <a:pt x="34622" y="76344"/>
                  </a:cubicBezTo>
                  <a:cubicBezTo>
                    <a:pt x="34622" y="76442"/>
                    <a:pt x="34523" y="76490"/>
                    <a:pt x="34476" y="76588"/>
                  </a:cubicBezTo>
                  <a:cubicBezTo>
                    <a:pt x="34424" y="76442"/>
                    <a:pt x="34476" y="76292"/>
                    <a:pt x="34476" y="76194"/>
                  </a:cubicBezTo>
                  <a:cubicBezTo>
                    <a:pt x="34673" y="75061"/>
                    <a:pt x="34918" y="73976"/>
                    <a:pt x="35115" y="72840"/>
                  </a:cubicBezTo>
                  <a:cubicBezTo>
                    <a:pt x="35608" y="69932"/>
                    <a:pt x="35561" y="66973"/>
                    <a:pt x="35509" y="63963"/>
                  </a:cubicBezTo>
                  <a:cubicBezTo>
                    <a:pt x="35462" y="61694"/>
                    <a:pt x="35509" y="59426"/>
                    <a:pt x="35857" y="57110"/>
                  </a:cubicBezTo>
                  <a:cubicBezTo>
                    <a:pt x="35904" y="56763"/>
                    <a:pt x="35955" y="56368"/>
                    <a:pt x="36101" y="56025"/>
                  </a:cubicBezTo>
                  <a:cubicBezTo>
                    <a:pt x="36890" y="54151"/>
                    <a:pt x="37731" y="52277"/>
                    <a:pt x="38863" y="50549"/>
                  </a:cubicBezTo>
                  <a:cubicBezTo>
                    <a:pt x="39455" y="49661"/>
                    <a:pt x="40047" y="48773"/>
                    <a:pt x="40836" y="48083"/>
                  </a:cubicBezTo>
                  <a:cubicBezTo>
                    <a:pt x="41676" y="47294"/>
                    <a:pt x="42564" y="46556"/>
                    <a:pt x="43400" y="45767"/>
                  </a:cubicBezTo>
                  <a:cubicBezTo>
                    <a:pt x="44387" y="44781"/>
                    <a:pt x="45424" y="43794"/>
                    <a:pt x="46359" y="42757"/>
                  </a:cubicBezTo>
                  <a:cubicBezTo>
                    <a:pt x="47642" y="41427"/>
                    <a:pt x="48778" y="39947"/>
                    <a:pt x="49666" y="38318"/>
                  </a:cubicBezTo>
                  <a:cubicBezTo>
                    <a:pt x="50652" y="36444"/>
                    <a:pt x="51342" y="34471"/>
                    <a:pt x="51934" y="32400"/>
                  </a:cubicBezTo>
                  <a:cubicBezTo>
                    <a:pt x="53512" y="27271"/>
                    <a:pt x="54645" y="22043"/>
                    <a:pt x="56617" y="17064"/>
                  </a:cubicBezTo>
                  <a:cubicBezTo>
                    <a:pt x="56815" y="16571"/>
                    <a:pt x="56913" y="15979"/>
                    <a:pt x="56913" y="15435"/>
                  </a:cubicBezTo>
                  <a:cubicBezTo>
                    <a:pt x="56913" y="14500"/>
                    <a:pt x="56274" y="13857"/>
                    <a:pt x="55288" y="13809"/>
                  </a:cubicBezTo>
                  <a:cubicBezTo>
                    <a:pt x="55220" y="13805"/>
                    <a:pt x="55153" y="13803"/>
                    <a:pt x="55086" y="13803"/>
                  </a:cubicBezTo>
                  <a:cubicBezTo>
                    <a:pt x="54373" y="13803"/>
                    <a:pt x="53711" y="14053"/>
                    <a:pt x="53216" y="14547"/>
                  </a:cubicBezTo>
                  <a:cubicBezTo>
                    <a:pt x="51342" y="16421"/>
                    <a:pt x="49516" y="18295"/>
                    <a:pt x="47642" y="20122"/>
                  </a:cubicBezTo>
                  <a:cubicBezTo>
                    <a:pt x="46805" y="20958"/>
                    <a:pt x="46162" y="21897"/>
                    <a:pt x="45570" y="22884"/>
                  </a:cubicBezTo>
                  <a:cubicBezTo>
                    <a:pt x="44485" y="24706"/>
                    <a:pt x="43846" y="26730"/>
                    <a:pt x="43254" y="28750"/>
                  </a:cubicBezTo>
                  <a:cubicBezTo>
                    <a:pt x="42268" y="32353"/>
                    <a:pt x="41723" y="36101"/>
                    <a:pt x="41084" y="39797"/>
                  </a:cubicBezTo>
                  <a:cubicBezTo>
                    <a:pt x="40690" y="41869"/>
                    <a:pt x="40343" y="43940"/>
                    <a:pt x="39999" y="46011"/>
                  </a:cubicBezTo>
                  <a:cubicBezTo>
                    <a:pt x="39506" y="48825"/>
                    <a:pt x="38027" y="51140"/>
                    <a:pt x="36646" y="53559"/>
                  </a:cubicBezTo>
                  <a:cubicBezTo>
                    <a:pt x="36744" y="52916"/>
                    <a:pt x="36890" y="52277"/>
                    <a:pt x="36989" y="51634"/>
                  </a:cubicBezTo>
                  <a:cubicBezTo>
                    <a:pt x="37581" y="48529"/>
                    <a:pt x="37533" y="45372"/>
                    <a:pt x="37435" y="42216"/>
                  </a:cubicBezTo>
                  <a:cubicBezTo>
                    <a:pt x="37285" y="36101"/>
                    <a:pt x="35659" y="30380"/>
                    <a:pt x="32404" y="25152"/>
                  </a:cubicBezTo>
                  <a:cubicBezTo>
                    <a:pt x="30775" y="22536"/>
                    <a:pt x="29098" y="19925"/>
                    <a:pt x="27473" y="17309"/>
                  </a:cubicBezTo>
                  <a:cubicBezTo>
                    <a:pt x="25942" y="14942"/>
                    <a:pt x="24514" y="12574"/>
                    <a:pt x="22983" y="10258"/>
                  </a:cubicBezTo>
                  <a:cubicBezTo>
                    <a:pt x="21160" y="7544"/>
                    <a:pt x="19483" y="4782"/>
                    <a:pt x="18102" y="1776"/>
                  </a:cubicBezTo>
                  <a:cubicBezTo>
                    <a:pt x="17905" y="1283"/>
                    <a:pt x="17609" y="790"/>
                    <a:pt x="17313" y="296"/>
                  </a:cubicBezTo>
                  <a:cubicBezTo>
                    <a:pt x="17262" y="245"/>
                    <a:pt x="17163" y="198"/>
                    <a:pt x="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5109500" y="2268975"/>
              <a:ext cx="202225" cy="197300"/>
            </a:xfrm>
            <a:custGeom>
              <a:avLst/>
              <a:gdLst/>
              <a:ahLst/>
              <a:cxnLst/>
              <a:rect l="l" t="t" r="r" b="b"/>
              <a:pathLst>
                <a:path w="8089" h="7892" extrusionOk="0">
                  <a:moveTo>
                    <a:pt x="8089" y="0"/>
                  </a:moveTo>
                  <a:cubicBezTo>
                    <a:pt x="4783" y="1973"/>
                    <a:pt x="2072" y="4636"/>
                    <a:pt x="1" y="7891"/>
                  </a:cubicBezTo>
                  <a:cubicBezTo>
                    <a:pt x="2218" y="4735"/>
                    <a:pt x="4932" y="2123"/>
                    <a:pt x="8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4271100" y="2335550"/>
              <a:ext cx="208350" cy="70350"/>
            </a:xfrm>
            <a:custGeom>
              <a:avLst/>
              <a:gdLst/>
              <a:ahLst/>
              <a:cxnLst/>
              <a:rect l="l" t="t" r="r" b="b"/>
              <a:pathLst>
                <a:path w="8334" h="2814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987"/>
                    <a:pt x="5524" y="1875"/>
                    <a:pt x="8333" y="2814"/>
                  </a:cubicBezTo>
                  <a:cubicBezTo>
                    <a:pt x="7398" y="2222"/>
                    <a:pt x="888" y="5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4929500" y="1364000"/>
              <a:ext cx="457400" cy="902525"/>
            </a:xfrm>
            <a:custGeom>
              <a:avLst/>
              <a:gdLst/>
              <a:ahLst/>
              <a:cxnLst/>
              <a:rect l="l" t="t" r="r" b="b"/>
              <a:pathLst>
                <a:path w="18296" h="36101" extrusionOk="0">
                  <a:moveTo>
                    <a:pt x="13857" y="9126"/>
                  </a:moveTo>
                  <a:cubicBezTo>
                    <a:pt x="13758" y="9422"/>
                    <a:pt x="13612" y="9667"/>
                    <a:pt x="13513" y="9963"/>
                  </a:cubicBezTo>
                  <a:cubicBezTo>
                    <a:pt x="12428" y="12381"/>
                    <a:pt x="11738" y="14894"/>
                    <a:pt x="10996" y="17411"/>
                  </a:cubicBezTo>
                  <a:cubicBezTo>
                    <a:pt x="10207" y="20272"/>
                    <a:pt x="8925" y="22935"/>
                    <a:pt x="7248" y="25401"/>
                  </a:cubicBezTo>
                  <a:cubicBezTo>
                    <a:pt x="6313" y="26829"/>
                    <a:pt x="5374" y="28261"/>
                    <a:pt x="4388" y="29642"/>
                  </a:cubicBezTo>
                  <a:cubicBezTo>
                    <a:pt x="3796" y="30530"/>
                    <a:pt x="3105" y="31319"/>
                    <a:pt x="2415" y="32108"/>
                  </a:cubicBezTo>
                  <a:cubicBezTo>
                    <a:pt x="2711" y="31366"/>
                    <a:pt x="3007" y="30676"/>
                    <a:pt x="3303" y="29985"/>
                  </a:cubicBezTo>
                  <a:cubicBezTo>
                    <a:pt x="4979" y="26237"/>
                    <a:pt x="6708" y="22489"/>
                    <a:pt x="8333" y="18741"/>
                  </a:cubicBezTo>
                  <a:cubicBezTo>
                    <a:pt x="9667" y="15585"/>
                    <a:pt x="11343" y="12626"/>
                    <a:pt x="13265" y="9817"/>
                  </a:cubicBezTo>
                  <a:cubicBezTo>
                    <a:pt x="13415" y="9568"/>
                    <a:pt x="13612" y="9323"/>
                    <a:pt x="13758" y="9126"/>
                  </a:cubicBezTo>
                  <a:close/>
                  <a:moveTo>
                    <a:pt x="15533" y="1"/>
                  </a:moveTo>
                  <a:lnTo>
                    <a:pt x="15533" y="1"/>
                  </a:lnTo>
                  <a:cubicBezTo>
                    <a:pt x="15238" y="99"/>
                    <a:pt x="14993" y="296"/>
                    <a:pt x="14796" y="494"/>
                  </a:cubicBezTo>
                  <a:cubicBezTo>
                    <a:pt x="13265" y="2072"/>
                    <a:pt x="11983" y="3800"/>
                    <a:pt x="10996" y="5773"/>
                  </a:cubicBezTo>
                  <a:cubicBezTo>
                    <a:pt x="9963" y="7694"/>
                    <a:pt x="8976" y="9568"/>
                    <a:pt x="7840" y="11395"/>
                  </a:cubicBezTo>
                  <a:cubicBezTo>
                    <a:pt x="6459" y="13612"/>
                    <a:pt x="5228" y="15932"/>
                    <a:pt x="4538" y="18445"/>
                  </a:cubicBezTo>
                  <a:cubicBezTo>
                    <a:pt x="3749" y="21207"/>
                    <a:pt x="3105" y="24020"/>
                    <a:pt x="2368" y="26829"/>
                  </a:cubicBezTo>
                  <a:lnTo>
                    <a:pt x="2368" y="27125"/>
                  </a:lnTo>
                  <a:cubicBezTo>
                    <a:pt x="2466" y="27078"/>
                    <a:pt x="2466" y="27026"/>
                    <a:pt x="2514" y="26928"/>
                  </a:cubicBezTo>
                  <a:cubicBezTo>
                    <a:pt x="3007" y="25006"/>
                    <a:pt x="3500" y="23132"/>
                    <a:pt x="3993" y="21207"/>
                  </a:cubicBezTo>
                  <a:cubicBezTo>
                    <a:pt x="4782" y="18149"/>
                    <a:pt x="5820" y="15242"/>
                    <a:pt x="7497" y="12578"/>
                  </a:cubicBezTo>
                  <a:cubicBezTo>
                    <a:pt x="8925" y="10310"/>
                    <a:pt x="10207" y="7943"/>
                    <a:pt x="11442" y="5575"/>
                  </a:cubicBezTo>
                  <a:cubicBezTo>
                    <a:pt x="12132" y="4194"/>
                    <a:pt x="13020" y="2912"/>
                    <a:pt x="14054" y="1677"/>
                  </a:cubicBezTo>
                  <a:lnTo>
                    <a:pt x="14054" y="1677"/>
                  </a:lnTo>
                  <a:cubicBezTo>
                    <a:pt x="13612" y="2814"/>
                    <a:pt x="13119" y="3899"/>
                    <a:pt x="12724" y="4984"/>
                  </a:cubicBezTo>
                  <a:cubicBezTo>
                    <a:pt x="12330" y="6116"/>
                    <a:pt x="12034" y="7252"/>
                    <a:pt x="11639" y="8384"/>
                  </a:cubicBezTo>
                  <a:cubicBezTo>
                    <a:pt x="10898" y="10653"/>
                    <a:pt x="10160" y="12922"/>
                    <a:pt x="9371" y="15143"/>
                  </a:cubicBezTo>
                  <a:cubicBezTo>
                    <a:pt x="7741" y="19581"/>
                    <a:pt x="5769" y="23823"/>
                    <a:pt x="3796" y="28111"/>
                  </a:cubicBezTo>
                  <a:cubicBezTo>
                    <a:pt x="2664" y="30676"/>
                    <a:pt x="1626" y="33339"/>
                    <a:pt x="146" y="35758"/>
                  </a:cubicBezTo>
                  <a:cubicBezTo>
                    <a:pt x="99" y="35856"/>
                    <a:pt x="48" y="36002"/>
                    <a:pt x="0" y="36101"/>
                  </a:cubicBezTo>
                  <a:cubicBezTo>
                    <a:pt x="146" y="36053"/>
                    <a:pt x="296" y="35955"/>
                    <a:pt x="344" y="35856"/>
                  </a:cubicBezTo>
                  <a:cubicBezTo>
                    <a:pt x="1527" y="33931"/>
                    <a:pt x="2861" y="32155"/>
                    <a:pt x="4190" y="30380"/>
                  </a:cubicBezTo>
                  <a:cubicBezTo>
                    <a:pt x="5275" y="28900"/>
                    <a:pt x="6313" y="27374"/>
                    <a:pt x="7347" y="25843"/>
                  </a:cubicBezTo>
                  <a:cubicBezTo>
                    <a:pt x="8728" y="23724"/>
                    <a:pt x="10010" y="21554"/>
                    <a:pt x="10752" y="19136"/>
                  </a:cubicBezTo>
                  <a:cubicBezTo>
                    <a:pt x="11343" y="17360"/>
                    <a:pt x="11837" y="15585"/>
                    <a:pt x="12377" y="13809"/>
                  </a:cubicBezTo>
                  <a:cubicBezTo>
                    <a:pt x="13316" y="10752"/>
                    <a:pt x="14598" y="7891"/>
                    <a:pt x="16323" y="5228"/>
                  </a:cubicBezTo>
                  <a:cubicBezTo>
                    <a:pt x="16966" y="4242"/>
                    <a:pt x="17557" y="3208"/>
                    <a:pt x="18149" y="2222"/>
                  </a:cubicBezTo>
                  <a:cubicBezTo>
                    <a:pt x="18197" y="2072"/>
                    <a:pt x="18248" y="1875"/>
                    <a:pt x="18295" y="1729"/>
                  </a:cubicBezTo>
                  <a:lnTo>
                    <a:pt x="18248" y="1729"/>
                  </a:lnTo>
                  <a:cubicBezTo>
                    <a:pt x="15533" y="5820"/>
                    <a:pt x="12870" y="9915"/>
                    <a:pt x="10207" y="14007"/>
                  </a:cubicBezTo>
                  <a:cubicBezTo>
                    <a:pt x="10357" y="13367"/>
                    <a:pt x="10602" y="12776"/>
                    <a:pt x="10799" y="12184"/>
                  </a:cubicBezTo>
                  <a:cubicBezTo>
                    <a:pt x="11588" y="9718"/>
                    <a:pt x="12330" y="7299"/>
                    <a:pt x="13119" y="4834"/>
                  </a:cubicBezTo>
                  <a:cubicBezTo>
                    <a:pt x="13561" y="3405"/>
                    <a:pt x="14204" y="2024"/>
                    <a:pt x="15040" y="742"/>
                  </a:cubicBezTo>
                  <a:cubicBezTo>
                    <a:pt x="15238" y="494"/>
                    <a:pt x="15387" y="249"/>
                    <a:pt x="15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4924575" y="2206150"/>
              <a:ext cx="535100" cy="562225"/>
            </a:xfrm>
            <a:custGeom>
              <a:avLst/>
              <a:gdLst/>
              <a:ahLst/>
              <a:cxnLst/>
              <a:rect l="l" t="t" r="r" b="b"/>
              <a:pathLst>
                <a:path w="21404" h="22489" extrusionOk="0">
                  <a:moveTo>
                    <a:pt x="21404" y="0"/>
                  </a:moveTo>
                  <a:lnTo>
                    <a:pt x="20662" y="296"/>
                  </a:lnTo>
                  <a:cubicBezTo>
                    <a:pt x="19530" y="935"/>
                    <a:pt x="18394" y="1578"/>
                    <a:pt x="17309" y="2269"/>
                  </a:cubicBezTo>
                  <a:cubicBezTo>
                    <a:pt x="14941" y="3598"/>
                    <a:pt x="12771" y="5177"/>
                    <a:pt x="10799" y="7051"/>
                  </a:cubicBezTo>
                  <a:cubicBezTo>
                    <a:pt x="8877" y="8925"/>
                    <a:pt x="7398" y="11095"/>
                    <a:pt x="6064" y="13363"/>
                  </a:cubicBezTo>
                  <a:cubicBezTo>
                    <a:pt x="4585" y="15829"/>
                    <a:pt x="3006" y="18196"/>
                    <a:pt x="1282" y="20516"/>
                  </a:cubicBezTo>
                  <a:cubicBezTo>
                    <a:pt x="837" y="21155"/>
                    <a:pt x="442" y="21798"/>
                    <a:pt x="0" y="22390"/>
                  </a:cubicBezTo>
                  <a:cubicBezTo>
                    <a:pt x="0" y="22438"/>
                    <a:pt x="47" y="22438"/>
                    <a:pt x="99" y="22489"/>
                  </a:cubicBezTo>
                  <a:cubicBezTo>
                    <a:pt x="197" y="22438"/>
                    <a:pt x="296" y="22339"/>
                    <a:pt x="395" y="22240"/>
                  </a:cubicBezTo>
                  <a:cubicBezTo>
                    <a:pt x="935" y="21451"/>
                    <a:pt x="1527" y="20662"/>
                    <a:pt x="2119" y="19873"/>
                  </a:cubicBezTo>
                  <a:cubicBezTo>
                    <a:pt x="3500" y="18050"/>
                    <a:pt x="4782" y="16078"/>
                    <a:pt x="5966" y="14105"/>
                  </a:cubicBezTo>
                  <a:cubicBezTo>
                    <a:pt x="7051" y="12329"/>
                    <a:pt x="8136" y="10503"/>
                    <a:pt x="9516" y="8925"/>
                  </a:cubicBezTo>
                  <a:cubicBezTo>
                    <a:pt x="11095" y="7102"/>
                    <a:pt x="12870" y="5472"/>
                    <a:pt x="14941" y="4143"/>
                  </a:cubicBezTo>
                  <a:cubicBezTo>
                    <a:pt x="16421" y="3204"/>
                    <a:pt x="17952" y="2316"/>
                    <a:pt x="19431" y="1428"/>
                  </a:cubicBezTo>
                  <a:cubicBezTo>
                    <a:pt x="20122" y="987"/>
                    <a:pt x="20859" y="639"/>
                    <a:pt x="2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4264900" y="2320750"/>
              <a:ext cx="551200" cy="297225"/>
            </a:xfrm>
            <a:custGeom>
              <a:avLst/>
              <a:gdLst/>
              <a:ahLst/>
              <a:cxnLst/>
              <a:rect l="l" t="t" r="r" b="b"/>
              <a:pathLst>
                <a:path w="22048" h="11889" extrusionOk="0">
                  <a:moveTo>
                    <a:pt x="52" y="1"/>
                  </a:moveTo>
                  <a:cubicBezTo>
                    <a:pt x="52" y="52"/>
                    <a:pt x="0" y="99"/>
                    <a:pt x="0" y="151"/>
                  </a:cubicBezTo>
                  <a:cubicBezTo>
                    <a:pt x="789" y="395"/>
                    <a:pt x="1578" y="593"/>
                    <a:pt x="2320" y="841"/>
                  </a:cubicBezTo>
                  <a:cubicBezTo>
                    <a:pt x="6167" y="2025"/>
                    <a:pt x="9962" y="3453"/>
                    <a:pt x="13513" y="5378"/>
                  </a:cubicBezTo>
                  <a:cubicBezTo>
                    <a:pt x="15439" y="6412"/>
                    <a:pt x="17313" y="7596"/>
                    <a:pt x="19037" y="8976"/>
                  </a:cubicBezTo>
                  <a:cubicBezTo>
                    <a:pt x="19925" y="9667"/>
                    <a:pt x="20714" y="10456"/>
                    <a:pt x="21404" y="11344"/>
                  </a:cubicBezTo>
                  <a:cubicBezTo>
                    <a:pt x="21554" y="11541"/>
                    <a:pt x="21751" y="11691"/>
                    <a:pt x="21949" y="11888"/>
                  </a:cubicBezTo>
                  <a:cubicBezTo>
                    <a:pt x="21949" y="11837"/>
                    <a:pt x="21996" y="11837"/>
                    <a:pt x="22047" y="11790"/>
                  </a:cubicBezTo>
                  <a:cubicBezTo>
                    <a:pt x="21700" y="11344"/>
                    <a:pt x="21404" y="10902"/>
                    <a:pt x="21010" y="10456"/>
                  </a:cubicBezTo>
                  <a:cubicBezTo>
                    <a:pt x="19779" y="9075"/>
                    <a:pt x="18299" y="7943"/>
                    <a:pt x="16721" y="6905"/>
                  </a:cubicBezTo>
                  <a:cubicBezTo>
                    <a:pt x="11738" y="3701"/>
                    <a:pt x="6266" y="1579"/>
                    <a:pt x="545" y="99"/>
                  </a:cubicBezTo>
                  <a:cubicBezTo>
                    <a:pt x="395" y="52"/>
                    <a:pt x="197" y="52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575600" y="1508300"/>
              <a:ext cx="239200" cy="343975"/>
            </a:xfrm>
            <a:custGeom>
              <a:avLst/>
              <a:gdLst/>
              <a:ahLst/>
              <a:cxnLst/>
              <a:rect l="l" t="t" r="r" b="b"/>
              <a:pathLst>
                <a:path w="9568" h="13759" extrusionOk="0">
                  <a:moveTo>
                    <a:pt x="0" y="1"/>
                  </a:moveTo>
                  <a:cubicBezTo>
                    <a:pt x="1728" y="2218"/>
                    <a:pt x="3405" y="4388"/>
                    <a:pt x="5082" y="6609"/>
                  </a:cubicBezTo>
                  <a:cubicBezTo>
                    <a:pt x="6759" y="8826"/>
                    <a:pt x="8140" y="11245"/>
                    <a:pt x="9521" y="13758"/>
                  </a:cubicBezTo>
                  <a:cubicBezTo>
                    <a:pt x="9568" y="13612"/>
                    <a:pt x="9568" y="13612"/>
                    <a:pt x="9568" y="13561"/>
                  </a:cubicBezTo>
                  <a:cubicBezTo>
                    <a:pt x="9469" y="13316"/>
                    <a:pt x="9323" y="13119"/>
                    <a:pt x="9225" y="12870"/>
                  </a:cubicBezTo>
                  <a:cubicBezTo>
                    <a:pt x="7646" y="9667"/>
                    <a:pt x="5622" y="6806"/>
                    <a:pt x="3405" y="4045"/>
                  </a:cubicBezTo>
                  <a:cubicBezTo>
                    <a:pt x="2813" y="3354"/>
                    <a:pt x="2269" y="2612"/>
                    <a:pt x="1728" y="1922"/>
                  </a:cubicBezTo>
                  <a:cubicBezTo>
                    <a:pt x="1184" y="1283"/>
                    <a:pt x="592" y="640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314200" y="1800450"/>
              <a:ext cx="265175" cy="271275"/>
            </a:xfrm>
            <a:custGeom>
              <a:avLst/>
              <a:gdLst/>
              <a:ahLst/>
              <a:cxnLst/>
              <a:rect l="l" t="t" r="r" b="b"/>
              <a:pathLst>
                <a:path w="10607" h="10851" extrusionOk="0">
                  <a:moveTo>
                    <a:pt x="1" y="1"/>
                  </a:moveTo>
                  <a:cubicBezTo>
                    <a:pt x="3603" y="3552"/>
                    <a:pt x="6807" y="7497"/>
                    <a:pt x="10606" y="10851"/>
                  </a:cubicBezTo>
                  <a:cubicBezTo>
                    <a:pt x="7004" y="7300"/>
                    <a:pt x="3800" y="33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4084875" y="1585925"/>
              <a:ext cx="107350" cy="120850"/>
            </a:xfrm>
            <a:custGeom>
              <a:avLst/>
              <a:gdLst/>
              <a:ahLst/>
              <a:cxnLst/>
              <a:rect l="l" t="t" r="r" b="b"/>
              <a:pathLst>
                <a:path w="4294" h="4834" extrusionOk="0">
                  <a:moveTo>
                    <a:pt x="99" y="1"/>
                  </a:moveTo>
                  <a:cubicBezTo>
                    <a:pt x="52" y="1"/>
                    <a:pt x="52" y="52"/>
                    <a:pt x="1" y="99"/>
                  </a:cubicBezTo>
                  <a:cubicBezTo>
                    <a:pt x="1283" y="1776"/>
                    <a:pt x="2715" y="3307"/>
                    <a:pt x="4195" y="4834"/>
                  </a:cubicBezTo>
                  <a:cubicBezTo>
                    <a:pt x="4242" y="4834"/>
                    <a:pt x="4293" y="4786"/>
                    <a:pt x="4293" y="4735"/>
                  </a:cubicBezTo>
                  <a:cubicBezTo>
                    <a:pt x="2913" y="3157"/>
                    <a:pt x="1480" y="1579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5504050" y="2125950"/>
              <a:ext cx="86325" cy="53100"/>
            </a:xfrm>
            <a:custGeom>
              <a:avLst/>
              <a:gdLst/>
              <a:ahLst/>
              <a:cxnLst/>
              <a:rect l="l" t="t" r="r" b="b"/>
              <a:pathLst>
                <a:path w="3453" h="2124" extrusionOk="0">
                  <a:moveTo>
                    <a:pt x="3354" y="1"/>
                  </a:moveTo>
                  <a:cubicBezTo>
                    <a:pt x="2269" y="644"/>
                    <a:pt x="1133" y="1334"/>
                    <a:pt x="0" y="1973"/>
                  </a:cubicBezTo>
                  <a:cubicBezTo>
                    <a:pt x="0" y="2025"/>
                    <a:pt x="48" y="2072"/>
                    <a:pt x="48" y="2123"/>
                  </a:cubicBezTo>
                  <a:cubicBezTo>
                    <a:pt x="1184" y="1480"/>
                    <a:pt x="2415" y="940"/>
                    <a:pt x="3453" y="151"/>
                  </a:cubicBezTo>
                  <a:cubicBezTo>
                    <a:pt x="3401" y="99"/>
                    <a:pt x="3401" y="52"/>
                    <a:pt x="3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Placeholder 4" descr="A person wearing a hat and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2F7AAAFF-1AE5-9F46-E698-BBE78CDBBD2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907" b="1907"/>
          <a:stretch>
            <a:fillRect/>
          </a:stretch>
        </p:blipFill>
        <p:spPr>
          <a:xfrm flipH="1">
            <a:off x="5680629" y="683586"/>
            <a:ext cx="2909700" cy="37473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9"/>
          <p:cNvSpPr txBox="1">
            <a:spLocks noGrp="1"/>
          </p:cNvSpPr>
          <p:nvPr>
            <p:ph type="subTitle" idx="6"/>
          </p:nvPr>
        </p:nvSpPr>
        <p:spPr>
          <a:xfrm>
            <a:off x="11853585" y="2428775"/>
            <a:ext cx="3023100" cy="4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4294967295"/>
          </p:nvPr>
        </p:nvSpPr>
        <p:spPr>
          <a:xfrm>
            <a:off x="11853579" y="2832550"/>
            <a:ext cx="30231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poisonous. It’s the second-brightest natural object in the night sky after the Moon</a:t>
            </a:r>
            <a:endParaRPr/>
          </a:p>
        </p:txBody>
      </p:sp>
      <p:sp>
        <p:nvSpPr>
          <p:cNvPr id="16" name="Google Shape;1246;p36">
            <a:extLst>
              <a:ext uri="{FF2B5EF4-FFF2-40B4-BE49-F238E27FC236}">
                <a16:creationId xmlns:a16="http://schemas.microsoft.com/office/drawing/2014/main" id="{6D399963-30EA-0E7D-CAE8-E71794B86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2894" y="602166"/>
            <a:ext cx="38136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Војнички дани</a:t>
            </a:r>
            <a:endParaRPr dirty="0"/>
          </a:p>
        </p:txBody>
      </p:sp>
      <p:sp>
        <p:nvSpPr>
          <p:cNvPr id="17" name="Google Shape;1247;p36">
            <a:extLst>
              <a:ext uri="{FF2B5EF4-FFF2-40B4-BE49-F238E27FC236}">
                <a16:creationId xmlns:a16="http://schemas.microsoft.com/office/drawing/2014/main" id="{5303275B-4EB0-E649-3449-9807E31900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71297" y="1622385"/>
            <a:ext cx="4722877" cy="3082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Након кратког </a:t>
            </a:r>
            <a:r>
              <a:rPr lang="sr-Cyrl-RS" sz="1400" dirty="0" err="1"/>
              <a:t>војновања</a:t>
            </a:r>
            <a:r>
              <a:rPr lang="sr-Cyrl-RS" sz="1400" dirty="0"/>
              <a:t> у </a:t>
            </a:r>
            <a:r>
              <a:rPr lang="sr-Cyrl-RS" sz="1400" b="1" dirty="0"/>
              <a:t>Првом балканском рату</a:t>
            </a:r>
            <a:r>
              <a:rPr lang="sr-Cyrl-RS" sz="1400" dirty="0"/>
              <a:t>, </a:t>
            </a:r>
            <a:r>
              <a:rPr lang="sr-Cyrl-RS" sz="1400" dirty="0" err="1"/>
              <a:t>Милунка</a:t>
            </a:r>
            <a:r>
              <a:rPr lang="sr-Cyrl-RS" sz="1400" dirty="0"/>
              <a:t> са дринском дивизијом учествује у још крвавијем – </a:t>
            </a:r>
            <a:r>
              <a:rPr lang="sr-Cyrl-RS" sz="1400" b="1" dirty="0"/>
              <a:t>Другом балканском рату</a:t>
            </a:r>
            <a:r>
              <a:rPr lang="sr-Cyrl-RS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Прославивши се </a:t>
            </a:r>
            <a:r>
              <a:rPr lang="sr-Cyrl-RS" sz="1400" b="1" dirty="0"/>
              <a:t>у </a:t>
            </a:r>
            <a:r>
              <a:rPr lang="sr-Cyrl-RS" sz="1400" b="1" dirty="0" err="1"/>
              <a:t>Брегалничкој</a:t>
            </a:r>
            <a:r>
              <a:rPr lang="sr-Cyrl-RS" sz="1400" b="1" dirty="0"/>
              <a:t> </a:t>
            </a:r>
            <a:r>
              <a:rPr lang="sr-Cyrl-RS" sz="1400" b="1" dirty="0" err="1"/>
              <a:t>битци</a:t>
            </a:r>
            <a:r>
              <a:rPr lang="sr-Cyrl-RS" sz="1400" dirty="0"/>
              <a:t>, </a:t>
            </a:r>
            <a:r>
              <a:rPr lang="sr-Cyrl-RS" sz="1400" dirty="0" err="1"/>
              <a:t>Милунка</a:t>
            </a:r>
            <a:r>
              <a:rPr lang="sr-Cyrl-RS" sz="1400" dirty="0"/>
              <a:t> је задобила повреде које су војсци откриле њен прави идентитет.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Током превијања у болници, догодило се оно од чега је </a:t>
            </a:r>
            <a:r>
              <a:rPr lang="sr-Cyrl-RS" sz="1400" dirty="0" err="1"/>
              <a:t>Милунка</a:t>
            </a:r>
            <a:r>
              <a:rPr lang="sr-Cyrl-RS" sz="1400" dirty="0"/>
              <a:t> највише стрепела скоро годину дана након прикључивања српској војсци – </a:t>
            </a:r>
            <a:r>
              <a:rPr lang="sr-Cyrl-RS" sz="1400" b="1" dirty="0"/>
              <a:t>сазнали су да је женско</a:t>
            </a:r>
            <a:r>
              <a:rPr lang="sr-Cyrl-RS" sz="1400" dirty="0"/>
              <a:t>.</a:t>
            </a:r>
            <a:endParaRPr sz="1400" dirty="0"/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E33DB283-63B3-6DA2-05B2-EE9F526D89E1}"/>
              </a:ext>
            </a:extLst>
          </p:cNvPr>
          <p:cNvSpPr/>
          <p:nvPr/>
        </p:nvSpPr>
        <p:spPr>
          <a:xfrm>
            <a:off x="390831" y="1629696"/>
            <a:ext cx="3620730" cy="2632587"/>
          </a:xfrm>
          <a:prstGeom prst="flowChartManualOperation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Први светски рат</a:t>
            </a:r>
            <a:endParaRPr dirty="0"/>
          </a:p>
        </p:txBody>
      </p:sp>
      <p:sp>
        <p:nvSpPr>
          <p:cNvPr id="18" name="Google Shape;1247;p36">
            <a:extLst>
              <a:ext uri="{FF2B5EF4-FFF2-40B4-BE49-F238E27FC236}">
                <a16:creationId xmlns:a16="http://schemas.microsoft.com/office/drawing/2014/main" id="{7905A368-D594-7481-6F48-CBC74A7CF0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0317" y="1151257"/>
            <a:ext cx="7490426" cy="996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Као добар војник, она одлучује да се наредном, Првом светском рату, никако не прикључи под маском, већ на фронт иступа под својим правим идентитетом, као </a:t>
            </a:r>
            <a:r>
              <a:rPr lang="sr-Cyrl-RS" sz="1400" b="1" dirty="0"/>
              <a:t>војник </a:t>
            </a:r>
            <a:r>
              <a:rPr lang="sr-Cyrl-RS" sz="1400" b="1" dirty="0" err="1"/>
              <a:t>Милунка</a:t>
            </a:r>
            <a:r>
              <a:rPr lang="sr-Cyrl-RS" sz="1400" b="1" dirty="0"/>
              <a:t> Савић</a:t>
            </a:r>
            <a:r>
              <a:rPr lang="sr-Cyrl-RS" sz="1400" dirty="0"/>
              <a:t>.</a:t>
            </a:r>
            <a:endParaRPr sz="1400" dirty="0"/>
          </a:p>
        </p:txBody>
      </p:sp>
      <p:sp>
        <p:nvSpPr>
          <p:cNvPr id="19" name="Google Shape;1247;p36">
            <a:extLst>
              <a:ext uri="{FF2B5EF4-FFF2-40B4-BE49-F238E27FC236}">
                <a16:creationId xmlns:a16="http://schemas.microsoft.com/office/drawing/2014/main" id="{F54CE0CB-7B43-4E1C-97C4-A032429D6A57}"/>
              </a:ext>
            </a:extLst>
          </p:cNvPr>
          <p:cNvSpPr txBox="1">
            <a:spLocks/>
          </p:cNvSpPr>
          <p:nvPr/>
        </p:nvSpPr>
        <p:spPr>
          <a:xfrm>
            <a:off x="4463143" y="2326909"/>
            <a:ext cx="4533139" cy="200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ru-RU" sz="1400" dirty="0"/>
              <a:t>Иако су овоме предходила неслагања војводе Радомира Путника, који је у почетку тврдио да ‘’жени није место у рату’’, нудио јој је да обавља болничке послове.</a:t>
            </a:r>
          </a:p>
          <a:p>
            <a:pPr marL="0" indent="0"/>
            <a:endParaRPr lang="ru-RU" sz="1400" dirty="0"/>
          </a:p>
          <a:p>
            <a:pPr marL="0" indent="0"/>
            <a:r>
              <a:rPr lang="ru-RU" sz="1400" dirty="0"/>
              <a:t>Милунка се ипак прикључује најхрабријем од преко сто пукова које је српска војска имала – </a:t>
            </a:r>
            <a:r>
              <a:rPr lang="ru-RU" sz="1400" b="1" dirty="0"/>
              <a:t>Гвозденом пуку</a:t>
            </a:r>
            <a:r>
              <a:rPr lang="ru-RU" sz="1400" dirty="0"/>
              <a:t>.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F971BA6C-5258-ADFE-07A1-16B244E1FDDC}"/>
              </a:ext>
            </a:extLst>
          </p:cNvPr>
          <p:cNvSpPr/>
          <p:nvPr/>
        </p:nvSpPr>
        <p:spPr>
          <a:xfrm>
            <a:off x="1661887" y="1799770"/>
            <a:ext cx="2598056" cy="3069773"/>
          </a:xfrm>
          <a:prstGeom prst="snip2DiagRect">
            <a:avLst>
              <a:gd name="adj1" fmla="val 0"/>
              <a:gd name="adj2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7;p36">
            <a:extLst>
              <a:ext uri="{FF2B5EF4-FFF2-40B4-BE49-F238E27FC236}">
                <a16:creationId xmlns:a16="http://schemas.microsoft.com/office/drawing/2014/main" id="{B2A55F2A-8474-A1D9-E651-535119F8A2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8382" y="1238926"/>
            <a:ext cx="3992832" cy="3082349"/>
          </a:xfrm>
          <a:prstGeom prst="rect">
            <a:avLst/>
          </a:prstGeom>
          <a:solidFill>
            <a:schemeClr val="bg1"/>
          </a:solidFill>
          <a:ln w="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 err="1"/>
              <a:t>Милунка</a:t>
            </a:r>
            <a:r>
              <a:rPr lang="sr-Cyrl-RS" sz="1400" dirty="0"/>
              <a:t> се трудила да свој пук, </a:t>
            </a:r>
            <a:r>
              <a:rPr lang="sr-Cyrl-RS" sz="1400" b="1" dirty="0"/>
              <a:t>пук ’’гвоздењака’’</a:t>
            </a:r>
            <a:r>
              <a:rPr lang="sr-Cyrl-RS" sz="1400" dirty="0"/>
              <a:t>, како га је звала, не обрука.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У томе је успела добрим руковањем оружјем, а посебно бомби и успела.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Постигнувши огромне успехе у </a:t>
            </a:r>
            <a:r>
              <a:rPr lang="sr-Cyrl-RS" sz="1400" b="1" dirty="0"/>
              <a:t>Колубарској </a:t>
            </a:r>
            <a:r>
              <a:rPr lang="sr-Cyrl-RS" sz="1400" b="1" dirty="0" err="1"/>
              <a:t>битци</a:t>
            </a:r>
            <a:r>
              <a:rPr lang="sr-Cyrl-RS" sz="1400" dirty="0"/>
              <a:t>, она добија први од шест ордена за храброст – </a:t>
            </a:r>
            <a:r>
              <a:rPr lang="sr-Cyrl-RS" sz="1400" b="1" dirty="0"/>
              <a:t>орден Карађорђеве звезде</a:t>
            </a:r>
            <a:r>
              <a:rPr lang="sr-Cyrl-RS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400" dirty="0"/>
              <a:t>У јесен 1915. године </a:t>
            </a:r>
            <a:r>
              <a:rPr lang="sr-Cyrl-RS" sz="1400" dirty="0" err="1"/>
              <a:t>Милунка</a:t>
            </a:r>
            <a:r>
              <a:rPr lang="sr-Cyrl-RS" sz="1400" dirty="0"/>
              <a:t> је у Македонији тешко рањена па се преко Албаније повлачи, да би неколико месеци касније вратила на фронт.</a:t>
            </a:r>
            <a:endParaRPr sz="1400" dirty="0"/>
          </a:p>
        </p:txBody>
      </p:sp>
      <p:sp>
        <p:nvSpPr>
          <p:cNvPr id="9" name="Google Shape;1360;p40">
            <a:extLst>
              <a:ext uri="{FF2B5EF4-FFF2-40B4-BE49-F238E27FC236}">
                <a16:creationId xmlns:a16="http://schemas.microsoft.com/office/drawing/2014/main" id="{0D676D33-F176-EDDE-DDAA-93E3733CD8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/>
              <a:t>Гвоздени пук</a:t>
            </a:r>
            <a:endParaRPr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367F5E-02EA-A5F4-B04D-0AAE7C6A2CA9}"/>
              </a:ext>
            </a:extLst>
          </p:cNvPr>
          <p:cNvSpPr/>
          <p:nvPr/>
        </p:nvSpPr>
        <p:spPr>
          <a:xfrm>
            <a:off x="5080820" y="1430592"/>
            <a:ext cx="3731342" cy="283906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0;p40">
            <a:extLst>
              <a:ext uri="{FF2B5EF4-FFF2-40B4-BE49-F238E27FC236}">
                <a16:creationId xmlns:a16="http://schemas.microsoft.com/office/drawing/2014/main" id="{80DC5562-8B6B-BBA3-03EB-6467A1CC6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/>
              <a:t>Солунски фронт</a:t>
            </a:r>
            <a:endParaRPr sz="3200" dirty="0"/>
          </a:p>
        </p:txBody>
      </p:sp>
      <p:sp>
        <p:nvSpPr>
          <p:cNvPr id="7" name="Google Shape;1247;p36">
            <a:extLst>
              <a:ext uri="{FF2B5EF4-FFF2-40B4-BE49-F238E27FC236}">
                <a16:creationId xmlns:a16="http://schemas.microsoft.com/office/drawing/2014/main" id="{B0BF6549-2857-3B5B-5E59-85CC2B4FBD59}"/>
              </a:ext>
            </a:extLst>
          </p:cNvPr>
          <p:cNvSpPr txBox="1">
            <a:spLocks/>
          </p:cNvSpPr>
          <p:nvPr/>
        </p:nvSpPr>
        <p:spPr>
          <a:xfrm>
            <a:off x="4277266" y="1173140"/>
            <a:ext cx="4533139" cy="165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ru-RU" sz="1400" dirty="0"/>
              <a:t>Само неколико месеци после ранавања Милунка се вратила на фронт.</a:t>
            </a:r>
          </a:p>
          <a:p>
            <a:pPr marL="0" indent="0"/>
            <a:r>
              <a:rPr lang="ru-RU" sz="1400" dirty="0"/>
              <a:t>На Солунском фронту поново ређа ратне успехе, од којих је најзначајнији био онај у </a:t>
            </a:r>
            <a:r>
              <a:rPr lang="ru-RU" sz="1400" b="1" dirty="0"/>
              <a:t>битци на Кајмакчалану</a:t>
            </a:r>
            <a:r>
              <a:rPr lang="ru-RU" sz="1400" dirty="0"/>
              <a:t>.</a:t>
            </a:r>
          </a:p>
          <a:p>
            <a:pPr marL="0" indent="0"/>
            <a:r>
              <a:rPr lang="ru-RU" sz="1400" dirty="0"/>
              <a:t>Након ове битке она добија мноштво одликовања, међу којима и два француска ордена Легије части.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CFF8E5F0-37B2-E9D3-9682-DCFF7A3945B7}"/>
              </a:ext>
            </a:extLst>
          </p:cNvPr>
          <p:cNvSpPr/>
          <p:nvPr/>
        </p:nvSpPr>
        <p:spPr>
          <a:xfrm>
            <a:off x="1356853" y="1290486"/>
            <a:ext cx="2780071" cy="3311012"/>
          </a:xfrm>
          <a:prstGeom prst="flowChartOffpageConnector">
            <a:avLst/>
          </a:prstGeom>
          <a:blipFill dpi="0" rotWithShape="1">
            <a:blip r:embed="rId3"/>
            <a:srcRect/>
            <a:stretch>
              <a:fillRect l="-39000" t="-1000" r="-28000"/>
            </a:stretch>
          </a:blip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247;p36">
            <a:extLst>
              <a:ext uri="{FF2B5EF4-FFF2-40B4-BE49-F238E27FC236}">
                <a16:creationId xmlns:a16="http://schemas.microsoft.com/office/drawing/2014/main" id="{E854C4FD-6E54-18BB-502A-CB3D3D28E651}"/>
              </a:ext>
            </a:extLst>
          </p:cNvPr>
          <p:cNvSpPr txBox="1">
            <a:spLocks/>
          </p:cNvSpPr>
          <p:nvPr/>
        </p:nvSpPr>
        <p:spPr>
          <a:xfrm>
            <a:off x="4274809" y="2778251"/>
            <a:ext cx="2951902" cy="165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ru-RU" sz="1400" dirty="0"/>
              <a:t>Такође, Милунка је до данас остала </a:t>
            </a:r>
            <a:r>
              <a:rPr lang="ru-RU" sz="1400" b="1" dirty="0"/>
              <a:t>једина жена одликована фрнацуским ‘’Ратним крстом са златном палмом’’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0;p40">
            <a:extLst>
              <a:ext uri="{FF2B5EF4-FFF2-40B4-BE49-F238E27FC236}">
                <a16:creationId xmlns:a16="http://schemas.microsoft.com/office/drawing/2014/main" id="{C11327B1-E4EB-CD1A-2D90-0EB676808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После рата</a:t>
            </a:r>
            <a:endParaRPr sz="3200" dirty="0"/>
          </a:p>
        </p:txBody>
      </p:sp>
      <p:sp>
        <p:nvSpPr>
          <p:cNvPr id="5" name="Google Shape;1247;p36">
            <a:extLst>
              <a:ext uri="{FF2B5EF4-FFF2-40B4-BE49-F238E27FC236}">
                <a16:creationId xmlns:a16="http://schemas.microsoft.com/office/drawing/2014/main" id="{6D8E1FC2-FF0F-FB93-AD94-B6F8DC9258A0}"/>
              </a:ext>
            </a:extLst>
          </p:cNvPr>
          <p:cNvSpPr txBox="1">
            <a:spLocks/>
          </p:cNvSpPr>
          <p:nvPr/>
        </p:nvSpPr>
        <p:spPr>
          <a:xfrm>
            <a:off x="822866" y="1318282"/>
            <a:ext cx="4533139" cy="252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"/>
              <a:buNone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ru-RU" sz="1400" dirty="0"/>
              <a:t>Након завршеног Првог светског рата, Милунка је 1920. године демобилисана, као </a:t>
            </a:r>
            <a:r>
              <a:rPr lang="ru-RU" sz="1400" b="1" dirty="0"/>
              <a:t>наредник српске војске</a:t>
            </a:r>
            <a:r>
              <a:rPr lang="ru-RU" sz="1400" dirty="0"/>
              <a:t>.</a:t>
            </a:r>
          </a:p>
          <a:p>
            <a:pPr marL="0" indent="0"/>
            <a:endParaRPr lang="ru-RU" sz="1400" dirty="0"/>
          </a:p>
          <a:p>
            <a:pPr marL="0" indent="0"/>
            <a:r>
              <a:rPr lang="ru-RU" sz="1400" dirty="0"/>
              <a:t>Удаје се за нешто млађег Вељка Глигорића и са њим добија ћерку Милену. Касније је још усвојила три ћерке, Милку, Вишњу и Зорку.</a:t>
            </a:r>
          </a:p>
          <a:p>
            <a:pPr marL="0" indent="0"/>
            <a:endParaRPr lang="ru-RU" sz="1400" dirty="0"/>
          </a:p>
          <a:p>
            <a:pPr marL="0" indent="0"/>
            <a:r>
              <a:rPr lang="ru-RU" sz="1400" dirty="0"/>
              <a:t>Породицу је издржавала својим радом, као куварица и чистачица а повремено се бавила и хуманитарним радом.</a:t>
            </a:r>
          </a:p>
          <a:p>
            <a:pPr marL="0" indent="0"/>
            <a:endParaRPr lang="ru-RU" sz="1400" dirty="0"/>
          </a:p>
          <a:p>
            <a:pPr marL="0" indent="0"/>
            <a:endParaRPr lang="ru-RU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B3D335-90C2-6D82-27C0-FF23563A84E8}"/>
              </a:ext>
            </a:extLst>
          </p:cNvPr>
          <p:cNvSpPr/>
          <p:nvPr/>
        </p:nvSpPr>
        <p:spPr>
          <a:xfrm>
            <a:off x="6732637" y="850962"/>
            <a:ext cx="2096729" cy="272552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1E5B4E-5497-4C4D-7322-29B2693CE51D}"/>
              </a:ext>
            </a:extLst>
          </p:cNvPr>
          <p:cNvSpPr/>
          <p:nvPr/>
        </p:nvSpPr>
        <p:spPr>
          <a:xfrm>
            <a:off x="5058697" y="2536724"/>
            <a:ext cx="2013155" cy="2536722"/>
          </a:xfrm>
          <a:prstGeom prst="ellipse">
            <a:avLst/>
          </a:prstGeom>
          <a:blipFill dpi="0" rotWithShape="1">
            <a:blip r:embed="rId4"/>
            <a:srcRect/>
            <a:stretch>
              <a:fillRect l="-29000" t="-3000" r="-33000"/>
            </a:stretch>
          </a:blipFill>
          <a:ln w="952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К Р А Ј</a:t>
            </a:r>
            <a:endParaRPr dirty="0"/>
          </a:p>
        </p:txBody>
      </p:sp>
      <p:grpSp>
        <p:nvGrpSpPr>
          <p:cNvPr id="1889" name="Google Shape;1889;p54"/>
          <p:cNvGrpSpPr/>
          <p:nvPr/>
        </p:nvGrpSpPr>
        <p:grpSpPr>
          <a:xfrm>
            <a:off x="851800" y="2834957"/>
            <a:ext cx="1505125" cy="1906675"/>
            <a:chOff x="236850" y="1887350"/>
            <a:chExt cx="1505125" cy="1906675"/>
          </a:xfrm>
        </p:grpSpPr>
        <p:sp>
          <p:nvSpPr>
            <p:cNvPr id="1890" name="Google Shape;1890;p54"/>
            <p:cNvSpPr/>
            <p:nvPr/>
          </p:nvSpPr>
          <p:spPr>
            <a:xfrm>
              <a:off x="945225" y="2901600"/>
              <a:ext cx="196175" cy="892425"/>
            </a:xfrm>
            <a:custGeom>
              <a:avLst/>
              <a:gdLst/>
              <a:ahLst/>
              <a:cxnLst/>
              <a:rect l="l" t="t" r="r" b="b"/>
              <a:pathLst>
                <a:path w="7847" h="35697" extrusionOk="0">
                  <a:moveTo>
                    <a:pt x="923" y="0"/>
                  </a:moveTo>
                  <a:cubicBezTo>
                    <a:pt x="873" y="632"/>
                    <a:pt x="776" y="1163"/>
                    <a:pt x="729" y="1647"/>
                  </a:cubicBezTo>
                  <a:lnTo>
                    <a:pt x="291" y="6006"/>
                  </a:lnTo>
                  <a:cubicBezTo>
                    <a:pt x="195" y="7459"/>
                    <a:pt x="98" y="8912"/>
                    <a:pt x="51" y="10365"/>
                  </a:cubicBezTo>
                  <a:cubicBezTo>
                    <a:pt x="1" y="12496"/>
                    <a:pt x="1" y="14627"/>
                    <a:pt x="195" y="16758"/>
                  </a:cubicBezTo>
                  <a:cubicBezTo>
                    <a:pt x="388" y="18792"/>
                    <a:pt x="679" y="20780"/>
                    <a:pt x="1163" y="22764"/>
                  </a:cubicBezTo>
                  <a:cubicBezTo>
                    <a:pt x="2376" y="27463"/>
                    <a:pt x="4360" y="31725"/>
                    <a:pt x="7459" y="35406"/>
                  </a:cubicBezTo>
                  <a:lnTo>
                    <a:pt x="7750" y="35697"/>
                  </a:lnTo>
                  <a:cubicBezTo>
                    <a:pt x="7750" y="35647"/>
                    <a:pt x="7800" y="35600"/>
                    <a:pt x="7847" y="35600"/>
                  </a:cubicBezTo>
                  <a:cubicBezTo>
                    <a:pt x="7653" y="35309"/>
                    <a:pt x="7459" y="35019"/>
                    <a:pt x="7219" y="34728"/>
                  </a:cubicBezTo>
                  <a:cubicBezTo>
                    <a:pt x="6251" y="33419"/>
                    <a:pt x="5282" y="32113"/>
                    <a:pt x="4507" y="30706"/>
                  </a:cubicBezTo>
                  <a:cubicBezTo>
                    <a:pt x="2422" y="26832"/>
                    <a:pt x="1117" y="22717"/>
                    <a:pt x="582" y="18358"/>
                  </a:cubicBezTo>
                  <a:cubicBezTo>
                    <a:pt x="342" y="16370"/>
                    <a:pt x="245" y="14336"/>
                    <a:pt x="291" y="12302"/>
                  </a:cubicBezTo>
                  <a:cubicBezTo>
                    <a:pt x="291" y="11237"/>
                    <a:pt x="291" y="10222"/>
                    <a:pt x="342" y="9203"/>
                  </a:cubicBezTo>
                  <a:cubicBezTo>
                    <a:pt x="439" y="7606"/>
                    <a:pt x="535" y="6006"/>
                    <a:pt x="679" y="4410"/>
                  </a:cubicBezTo>
                  <a:cubicBezTo>
                    <a:pt x="776" y="3294"/>
                    <a:pt x="923" y="2228"/>
                    <a:pt x="1020" y="1116"/>
                  </a:cubicBezTo>
                  <a:cubicBezTo>
                    <a:pt x="1066" y="775"/>
                    <a:pt x="1117" y="438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4"/>
            <p:cNvSpPr/>
            <p:nvPr/>
          </p:nvSpPr>
          <p:spPr>
            <a:xfrm>
              <a:off x="236850" y="1887350"/>
              <a:ext cx="1505125" cy="1257825"/>
            </a:xfrm>
            <a:custGeom>
              <a:avLst/>
              <a:gdLst/>
              <a:ahLst/>
              <a:cxnLst/>
              <a:rect l="l" t="t" r="r" b="b"/>
              <a:pathLst>
                <a:path w="60205" h="50313" extrusionOk="0">
                  <a:moveTo>
                    <a:pt x="20099" y="224"/>
                  </a:moveTo>
                  <a:cubicBezTo>
                    <a:pt x="20257" y="224"/>
                    <a:pt x="20417" y="261"/>
                    <a:pt x="20587" y="325"/>
                  </a:cubicBezTo>
                  <a:cubicBezTo>
                    <a:pt x="21168" y="468"/>
                    <a:pt x="21652" y="856"/>
                    <a:pt x="22040" y="1243"/>
                  </a:cubicBezTo>
                  <a:cubicBezTo>
                    <a:pt x="22621" y="1825"/>
                    <a:pt x="23155" y="2406"/>
                    <a:pt x="23686" y="2940"/>
                  </a:cubicBezTo>
                  <a:cubicBezTo>
                    <a:pt x="23833" y="3084"/>
                    <a:pt x="24027" y="3231"/>
                    <a:pt x="24267" y="3425"/>
                  </a:cubicBezTo>
                  <a:cubicBezTo>
                    <a:pt x="24364" y="3231"/>
                    <a:pt x="24461" y="3037"/>
                    <a:pt x="24512" y="2890"/>
                  </a:cubicBezTo>
                  <a:cubicBezTo>
                    <a:pt x="24655" y="2406"/>
                    <a:pt x="24752" y="1921"/>
                    <a:pt x="24899" y="1437"/>
                  </a:cubicBezTo>
                  <a:cubicBezTo>
                    <a:pt x="25146" y="623"/>
                    <a:pt x="25395" y="301"/>
                    <a:pt x="25947" y="301"/>
                  </a:cubicBezTo>
                  <a:cubicBezTo>
                    <a:pt x="26149" y="301"/>
                    <a:pt x="26391" y="344"/>
                    <a:pt x="26689" y="422"/>
                  </a:cubicBezTo>
                  <a:cubicBezTo>
                    <a:pt x="27708" y="713"/>
                    <a:pt x="28530" y="1340"/>
                    <a:pt x="29111" y="2212"/>
                  </a:cubicBezTo>
                  <a:cubicBezTo>
                    <a:pt x="29886" y="3471"/>
                    <a:pt x="30370" y="4827"/>
                    <a:pt x="30517" y="6331"/>
                  </a:cubicBezTo>
                  <a:cubicBezTo>
                    <a:pt x="30661" y="7396"/>
                    <a:pt x="30661" y="8411"/>
                    <a:pt x="30420" y="9477"/>
                  </a:cubicBezTo>
                  <a:cubicBezTo>
                    <a:pt x="30370" y="9671"/>
                    <a:pt x="30323" y="9864"/>
                    <a:pt x="30227" y="10058"/>
                  </a:cubicBezTo>
                  <a:cubicBezTo>
                    <a:pt x="29401" y="12092"/>
                    <a:pt x="29304" y="14126"/>
                    <a:pt x="29692" y="16211"/>
                  </a:cubicBezTo>
                  <a:cubicBezTo>
                    <a:pt x="29983" y="17807"/>
                    <a:pt x="30420" y="19357"/>
                    <a:pt x="30757" y="20907"/>
                  </a:cubicBezTo>
                  <a:cubicBezTo>
                    <a:pt x="31048" y="22313"/>
                    <a:pt x="31292" y="23716"/>
                    <a:pt x="31292" y="25169"/>
                  </a:cubicBezTo>
                  <a:cubicBezTo>
                    <a:pt x="31292" y="25413"/>
                    <a:pt x="31242" y="25704"/>
                    <a:pt x="31195" y="25944"/>
                  </a:cubicBezTo>
                  <a:cubicBezTo>
                    <a:pt x="30905" y="26041"/>
                    <a:pt x="30661" y="26138"/>
                    <a:pt x="30420" y="26188"/>
                  </a:cubicBezTo>
                  <a:cubicBezTo>
                    <a:pt x="30273" y="26188"/>
                    <a:pt x="30079" y="26138"/>
                    <a:pt x="29839" y="26091"/>
                  </a:cubicBezTo>
                  <a:cubicBezTo>
                    <a:pt x="29758" y="26064"/>
                    <a:pt x="29680" y="26052"/>
                    <a:pt x="29605" y="26052"/>
                  </a:cubicBezTo>
                  <a:cubicBezTo>
                    <a:pt x="29412" y="26052"/>
                    <a:pt x="29237" y="26131"/>
                    <a:pt x="29064" y="26234"/>
                  </a:cubicBezTo>
                  <a:cubicBezTo>
                    <a:pt x="28870" y="26331"/>
                    <a:pt x="28626" y="26428"/>
                    <a:pt x="28386" y="26428"/>
                  </a:cubicBezTo>
                  <a:cubicBezTo>
                    <a:pt x="27851" y="26479"/>
                    <a:pt x="27367" y="26719"/>
                    <a:pt x="26883" y="27009"/>
                  </a:cubicBezTo>
                  <a:cubicBezTo>
                    <a:pt x="26739" y="26769"/>
                    <a:pt x="26643" y="26525"/>
                    <a:pt x="26546" y="26331"/>
                  </a:cubicBezTo>
                  <a:cubicBezTo>
                    <a:pt x="25868" y="24685"/>
                    <a:pt x="24899" y="23185"/>
                    <a:pt x="23833" y="21779"/>
                  </a:cubicBezTo>
                  <a:cubicBezTo>
                    <a:pt x="22380" y="19841"/>
                    <a:pt x="20928" y="17904"/>
                    <a:pt x="19521" y="15967"/>
                  </a:cubicBezTo>
                  <a:cubicBezTo>
                    <a:pt x="18165" y="14177"/>
                    <a:pt x="17293" y="12189"/>
                    <a:pt x="16762" y="10012"/>
                  </a:cubicBezTo>
                  <a:cubicBezTo>
                    <a:pt x="16228" y="7733"/>
                    <a:pt x="16375" y="5459"/>
                    <a:pt x="17003" y="3231"/>
                  </a:cubicBezTo>
                  <a:cubicBezTo>
                    <a:pt x="17247" y="2359"/>
                    <a:pt x="17731" y="1631"/>
                    <a:pt x="18506" y="1100"/>
                  </a:cubicBezTo>
                  <a:cubicBezTo>
                    <a:pt x="18843" y="906"/>
                    <a:pt x="19184" y="662"/>
                    <a:pt x="19475" y="422"/>
                  </a:cubicBezTo>
                  <a:cubicBezTo>
                    <a:pt x="19693" y="285"/>
                    <a:pt x="19895" y="224"/>
                    <a:pt x="20099" y="224"/>
                  </a:cubicBezTo>
                  <a:close/>
                  <a:moveTo>
                    <a:pt x="40428" y="723"/>
                  </a:moveTo>
                  <a:cubicBezTo>
                    <a:pt x="41090" y="723"/>
                    <a:pt x="41726" y="1123"/>
                    <a:pt x="41994" y="1584"/>
                  </a:cubicBezTo>
                  <a:cubicBezTo>
                    <a:pt x="42188" y="1875"/>
                    <a:pt x="42335" y="2165"/>
                    <a:pt x="42432" y="2456"/>
                  </a:cubicBezTo>
                  <a:cubicBezTo>
                    <a:pt x="42672" y="3374"/>
                    <a:pt x="43059" y="4246"/>
                    <a:pt x="43447" y="5071"/>
                  </a:cubicBezTo>
                  <a:cubicBezTo>
                    <a:pt x="44078" y="6234"/>
                    <a:pt x="44319" y="7493"/>
                    <a:pt x="44272" y="8799"/>
                  </a:cubicBezTo>
                  <a:cubicBezTo>
                    <a:pt x="44222" y="9767"/>
                    <a:pt x="44028" y="10690"/>
                    <a:pt x="43834" y="11658"/>
                  </a:cubicBezTo>
                  <a:cubicBezTo>
                    <a:pt x="43303" y="13983"/>
                    <a:pt x="42381" y="16211"/>
                    <a:pt x="41269" y="18342"/>
                  </a:cubicBezTo>
                  <a:cubicBezTo>
                    <a:pt x="40250" y="20326"/>
                    <a:pt x="39282" y="22313"/>
                    <a:pt x="38313" y="24297"/>
                  </a:cubicBezTo>
                  <a:cubicBezTo>
                    <a:pt x="37782" y="25413"/>
                    <a:pt x="37151" y="26428"/>
                    <a:pt x="36279" y="27300"/>
                  </a:cubicBezTo>
                  <a:cubicBezTo>
                    <a:pt x="36039" y="27591"/>
                    <a:pt x="35698" y="27881"/>
                    <a:pt x="35360" y="28222"/>
                  </a:cubicBezTo>
                  <a:cubicBezTo>
                    <a:pt x="35070" y="27881"/>
                    <a:pt x="34779" y="27591"/>
                    <a:pt x="34535" y="27350"/>
                  </a:cubicBezTo>
                  <a:lnTo>
                    <a:pt x="34392" y="27203"/>
                  </a:lnTo>
                  <a:cubicBezTo>
                    <a:pt x="33617" y="26963"/>
                    <a:pt x="33036" y="26331"/>
                    <a:pt x="32164" y="26331"/>
                  </a:cubicBezTo>
                  <a:cubicBezTo>
                    <a:pt x="31920" y="26331"/>
                    <a:pt x="31680" y="26091"/>
                    <a:pt x="31486" y="25994"/>
                  </a:cubicBezTo>
                  <a:lnTo>
                    <a:pt x="31486" y="24491"/>
                  </a:lnTo>
                  <a:cubicBezTo>
                    <a:pt x="31486" y="23135"/>
                    <a:pt x="31195" y="21876"/>
                    <a:pt x="30905" y="20570"/>
                  </a:cubicBezTo>
                  <a:cubicBezTo>
                    <a:pt x="30614" y="19163"/>
                    <a:pt x="30227" y="17710"/>
                    <a:pt x="29936" y="16308"/>
                  </a:cubicBezTo>
                  <a:cubicBezTo>
                    <a:pt x="29549" y="14274"/>
                    <a:pt x="29645" y="12286"/>
                    <a:pt x="30370" y="10349"/>
                  </a:cubicBezTo>
                  <a:cubicBezTo>
                    <a:pt x="30854" y="9089"/>
                    <a:pt x="31629" y="7977"/>
                    <a:pt x="32598" y="7009"/>
                  </a:cubicBezTo>
                  <a:cubicBezTo>
                    <a:pt x="34245" y="5409"/>
                    <a:pt x="35891" y="3859"/>
                    <a:pt x="37538" y="2309"/>
                  </a:cubicBezTo>
                  <a:cubicBezTo>
                    <a:pt x="37925" y="1972"/>
                    <a:pt x="38266" y="1631"/>
                    <a:pt x="38700" y="1391"/>
                  </a:cubicBezTo>
                  <a:cubicBezTo>
                    <a:pt x="39041" y="1146"/>
                    <a:pt x="39475" y="953"/>
                    <a:pt x="39913" y="809"/>
                  </a:cubicBezTo>
                  <a:cubicBezTo>
                    <a:pt x="40082" y="750"/>
                    <a:pt x="40256" y="723"/>
                    <a:pt x="40428" y="723"/>
                  </a:cubicBezTo>
                  <a:close/>
                  <a:moveTo>
                    <a:pt x="54695" y="9307"/>
                  </a:moveTo>
                  <a:cubicBezTo>
                    <a:pt x="55059" y="9307"/>
                    <a:pt x="55313" y="9525"/>
                    <a:pt x="55458" y="9961"/>
                  </a:cubicBezTo>
                  <a:cubicBezTo>
                    <a:pt x="55605" y="10302"/>
                    <a:pt x="55605" y="10639"/>
                    <a:pt x="55555" y="11027"/>
                  </a:cubicBezTo>
                  <a:cubicBezTo>
                    <a:pt x="55315" y="11852"/>
                    <a:pt x="55121" y="12627"/>
                    <a:pt x="55071" y="13499"/>
                  </a:cubicBezTo>
                  <a:cubicBezTo>
                    <a:pt x="55024" y="14564"/>
                    <a:pt x="54393" y="15482"/>
                    <a:pt x="53668" y="16211"/>
                  </a:cubicBezTo>
                  <a:cubicBezTo>
                    <a:pt x="53037" y="16935"/>
                    <a:pt x="52358" y="17567"/>
                    <a:pt x="51680" y="18195"/>
                  </a:cubicBezTo>
                  <a:cubicBezTo>
                    <a:pt x="51537" y="18342"/>
                    <a:pt x="51440" y="18439"/>
                    <a:pt x="51293" y="18536"/>
                  </a:cubicBezTo>
                  <a:cubicBezTo>
                    <a:pt x="51374" y="18642"/>
                    <a:pt x="51454" y="18675"/>
                    <a:pt x="51526" y="18675"/>
                  </a:cubicBezTo>
                  <a:cubicBezTo>
                    <a:pt x="51584" y="18675"/>
                    <a:pt x="51637" y="18653"/>
                    <a:pt x="51680" y="18632"/>
                  </a:cubicBezTo>
                  <a:cubicBezTo>
                    <a:pt x="52118" y="18388"/>
                    <a:pt x="52506" y="18148"/>
                    <a:pt x="52940" y="17904"/>
                  </a:cubicBezTo>
                  <a:cubicBezTo>
                    <a:pt x="53252" y="17727"/>
                    <a:pt x="53560" y="17511"/>
                    <a:pt x="53946" y="17511"/>
                  </a:cubicBezTo>
                  <a:cubicBezTo>
                    <a:pt x="53982" y="17511"/>
                    <a:pt x="54018" y="17513"/>
                    <a:pt x="54056" y="17517"/>
                  </a:cubicBezTo>
                  <a:cubicBezTo>
                    <a:pt x="54296" y="17858"/>
                    <a:pt x="54346" y="18195"/>
                    <a:pt x="54296" y="18582"/>
                  </a:cubicBezTo>
                  <a:cubicBezTo>
                    <a:pt x="54249" y="19407"/>
                    <a:pt x="53959" y="20182"/>
                    <a:pt x="53618" y="20957"/>
                  </a:cubicBezTo>
                  <a:cubicBezTo>
                    <a:pt x="52409" y="23282"/>
                    <a:pt x="50762" y="25219"/>
                    <a:pt x="48631" y="26719"/>
                  </a:cubicBezTo>
                  <a:cubicBezTo>
                    <a:pt x="48290" y="26963"/>
                    <a:pt x="47903" y="27157"/>
                    <a:pt x="47515" y="27300"/>
                  </a:cubicBezTo>
                  <a:cubicBezTo>
                    <a:pt x="46888" y="27544"/>
                    <a:pt x="46306" y="27881"/>
                    <a:pt x="45675" y="28269"/>
                  </a:cubicBezTo>
                  <a:cubicBezTo>
                    <a:pt x="44853" y="28803"/>
                    <a:pt x="43982" y="29237"/>
                    <a:pt x="43013" y="29384"/>
                  </a:cubicBezTo>
                  <a:cubicBezTo>
                    <a:pt x="42478" y="29481"/>
                    <a:pt x="41947" y="29528"/>
                    <a:pt x="41413" y="29528"/>
                  </a:cubicBezTo>
                  <a:cubicBezTo>
                    <a:pt x="39816" y="29578"/>
                    <a:pt x="38216" y="29625"/>
                    <a:pt x="36620" y="29625"/>
                  </a:cubicBezTo>
                  <a:cubicBezTo>
                    <a:pt x="36182" y="29625"/>
                    <a:pt x="35698" y="29528"/>
                    <a:pt x="35213" y="29481"/>
                  </a:cubicBezTo>
                  <a:cubicBezTo>
                    <a:pt x="35264" y="29094"/>
                    <a:pt x="35360" y="28753"/>
                    <a:pt x="35407" y="28365"/>
                  </a:cubicBezTo>
                  <a:cubicBezTo>
                    <a:pt x="36957" y="27300"/>
                    <a:pt x="37879" y="25704"/>
                    <a:pt x="38700" y="24057"/>
                  </a:cubicBezTo>
                  <a:cubicBezTo>
                    <a:pt x="39332" y="22798"/>
                    <a:pt x="39913" y="21488"/>
                    <a:pt x="40541" y="20279"/>
                  </a:cubicBezTo>
                  <a:cubicBezTo>
                    <a:pt x="41172" y="18970"/>
                    <a:pt x="41994" y="17761"/>
                    <a:pt x="42866" y="16598"/>
                  </a:cubicBezTo>
                  <a:cubicBezTo>
                    <a:pt x="43641" y="15676"/>
                    <a:pt x="44563" y="14901"/>
                    <a:pt x="45628" y="14274"/>
                  </a:cubicBezTo>
                  <a:cubicBezTo>
                    <a:pt x="45868" y="14126"/>
                    <a:pt x="46159" y="13983"/>
                    <a:pt x="46450" y="13836"/>
                  </a:cubicBezTo>
                  <a:cubicBezTo>
                    <a:pt x="48581" y="12770"/>
                    <a:pt x="50615" y="11561"/>
                    <a:pt x="52649" y="10252"/>
                  </a:cubicBezTo>
                  <a:cubicBezTo>
                    <a:pt x="52940" y="10058"/>
                    <a:pt x="53281" y="9864"/>
                    <a:pt x="53618" y="9671"/>
                  </a:cubicBezTo>
                  <a:cubicBezTo>
                    <a:pt x="53862" y="9527"/>
                    <a:pt x="54056" y="9430"/>
                    <a:pt x="54296" y="9380"/>
                  </a:cubicBezTo>
                  <a:cubicBezTo>
                    <a:pt x="54441" y="9332"/>
                    <a:pt x="54574" y="9307"/>
                    <a:pt x="54695" y="9307"/>
                  </a:cubicBezTo>
                  <a:close/>
                  <a:moveTo>
                    <a:pt x="6990" y="8951"/>
                  </a:moveTo>
                  <a:cubicBezTo>
                    <a:pt x="7081" y="8951"/>
                    <a:pt x="7174" y="8964"/>
                    <a:pt x="7269" y="8993"/>
                  </a:cubicBezTo>
                  <a:cubicBezTo>
                    <a:pt x="7703" y="9089"/>
                    <a:pt x="8188" y="9237"/>
                    <a:pt x="8575" y="9527"/>
                  </a:cubicBezTo>
                  <a:cubicBezTo>
                    <a:pt x="9691" y="10205"/>
                    <a:pt x="10853" y="10786"/>
                    <a:pt x="12113" y="11271"/>
                  </a:cubicBezTo>
                  <a:cubicBezTo>
                    <a:pt x="13709" y="11898"/>
                    <a:pt x="15116" y="12964"/>
                    <a:pt x="16421" y="14029"/>
                  </a:cubicBezTo>
                  <a:cubicBezTo>
                    <a:pt x="17828" y="15192"/>
                    <a:pt x="19134" y="16451"/>
                    <a:pt x="20296" y="17807"/>
                  </a:cubicBezTo>
                  <a:cubicBezTo>
                    <a:pt x="21846" y="19601"/>
                    <a:pt x="23349" y="21391"/>
                    <a:pt x="24705" y="23379"/>
                  </a:cubicBezTo>
                  <a:cubicBezTo>
                    <a:pt x="25480" y="24491"/>
                    <a:pt x="26061" y="25704"/>
                    <a:pt x="26643" y="27009"/>
                  </a:cubicBezTo>
                  <a:cubicBezTo>
                    <a:pt x="26158" y="27253"/>
                    <a:pt x="25868" y="27544"/>
                    <a:pt x="25817" y="28075"/>
                  </a:cubicBezTo>
                  <a:cubicBezTo>
                    <a:pt x="25817" y="28172"/>
                    <a:pt x="25720" y="28319"/>
                    <a:pt x="25674" y="28416"/>
                  </a:cubicBezTo>
                  <a:cubicBezTo>
                    <a:pt x="25480" y="28753"/>
                    <a:pt x="25527" y="29094"/>
                    <a:pt x="25817" y="29384"/>
                  </a:cubicBezTo>
                  <a:cubicBezTo>
                    <a:pt x="26061" y="29625"/>
                    <a:pt x="26302" y="29915"/>
                    <a:pt x="26592" y="30256"/>
                  </a:cubicBezTo>
                  <a:cubicBezTo>
                    <a:pt x="26158" y="30303"/>
                    <a:pt x="25868" y="30303"/>
                    <a:pt x="25527" y="30303"/>
                  </a:cubicBezTo>
                  <a:cubicBezTo>
                    <a:pt x="24945" y="30353"/>
                    <a:pt x="24318" y="30400"/>
                    <a:pt x="23737" y="30400"/>
                  </a:cubicBezTo>
                  <a:cubicBezTo>
                    <a:pt x="23594" y="30406"/>
                    <a:pt x="23452" y="30409"/>
                    <a:pt x="23311" y="30409"/>
                  </a:cubicBezTo>
                  <a:cubicBezTo>
                    <a:pt x="22349" y="30409"/>
                    <a:pt x="21425" y="30260"/>
                    <a:pt x="20540" y="29966"/>
                  </a:cubicBezTo>
                  <a:cubicBezTo>
                    <a:pt x="19378" y="29625"/>
                    <a:pt x="18312" y="29191"/>
                    <a:pt x="17247" y="28610"/>
                  </a:cubicBezTo>
                  <a:cubicBezTo>
                    <a:pt x="13856" y="26719"/>
                    <a:pt x="10900" y="24347"/>
                    <a:pt x="8672" y="21151"/>
                  </a:cubicBezTo>
                  <a:cubicBezTo>
                    <a:pt x="7316" y="19214"/>
                    <a:pt x="6250" y="17129"/>
                    <a:pt x="5720" y="14804"/>
                  </a:cubicBezTo>
                  <a:cubicBezTo>
                    <a:pt x="5379" y="13305"/>
                    <a:pt x="5379" y="11755"/>
                    <a:pt x="5766" y="10252"/>
                  </a:cubicBezTo>
                  <a:lnTo>
                    <a:pt x="6057" y="9527"/>
                  </a:lnTo>
                  <a:cubicBezTo>
                    <a:pt x="6290" y="9175"/>
                    <a:pt x="6619" y="8951"/>
                    <a:pt x="6990" y="8951"/>
                  </a:cubicBezTo>
                  <a:close/>
                  <a:moveTo>
                    <a:pt x="31157" y="26228"/>
                  </a:moveTo>
                  <a:cubicBezTo>
                    <a:pt x="31401" y="26228"/>
                    <a:pt x="31628" y="26324"/>
                    <a:pt x="31873" y="26479"/>
                  </a:cubicBezTo>
                  <a:cubicBezTo>
                    <a:pt x="31920" y="26525"/>
                    <a:pt x="31970" y="26525"/>
                    <a:pt x="32017" y="26575"/>
                  </a:cubicBezTo>
                  <a:cubicBezTo>
                    <a:pt x="32551" y="26575"/>
                    <a:pt x="33036" y="26622"/>
                    <a:pt x="33423" y="27060"/>
                  </a:cubicBezTo>
                  <a:cubicBezTo>
                    <a:pt x="33520" y="27106"/>
                    <a:pt x="33567" y="27106"/>
                    <a:pt x="33663" y="27157"/>
                  </a:cubicBezTo>
                  <a:cubicBezTo>
                    <a:pt x="34101" y="27203"/>
                    <a:pt x="34438" y="27397"/>
                    <a:pt x="34632" y="27784"/>
                  </a:cubicBezTo>
                  <a:cubicBezTo>
                    <a:pt x="34682" y="27931"/>
                    <a:pt x="34876" y="27978"/>
                    <a:pt x="35020" y="28075"/>
                  </a:cubicBezTo>
                  <a:cubicBezTo>
                    <a:pt x="35360" y="28656"/>
                    <a:pt x="35020" y="29191"/>
                    <a:pt x="34876" y="29772"/>
                  </a:cubicBezTo>
                  <a:cubicBezTo>
                    <a:pt x="34790" y="30032"/>
                    <a:pt x="34586" y="30214"/>
                    <a:pt x="34267" y="30214"/>
                  </a:cubicBezTo>
                  <a:cubicBezTo>
                    <a:pt x="34229" y="30214"/>
                    <a:pt x="34189" y="30211"/>
                    <a:pt x="34148" y="30206"/>
                  </a:cubicBezTo>
                  <a:cubicBezTo>
                    <a:pt x="33760" y="30206"/>
                    <a:pt x="33423" y="30353"/>
                    <a:pt x="33082" y="30593"/>
                  </a:cubicBezTo>
                  <a:cubicBezTo>
                    <a:pt x="32817" y="30771"/>
                    <a:pt x="32533" y="30876"/>
                    <a:pt x="32229" y="30876"/>
                  </a:cubicBezTo>
                  <a:cubicBezTo>
                    <a:pt x="32037" y="30876"/>
                    <a:pt x="31837" y="30834"/>
                    <a:pt x="31629" y="30741"/>
                  </a:cubicBezTo>
                  <a:cubicBezTo>
                    <a:pt x="31019" y="30491"/>
                    <a:pt x="30535" y="30369"/>
                    <a:pt x="30065" y="30369"/>
                  </a:cubicBezTo>
                  <a:cubicBezTo>
                    <a:pt x="29527" y="30369"/>
                    <a:pt x="29007" y="30528"/>
                    <a:pt x="28336" y="30837"/>
                  </a:cubicBezTo>
                  <a:cubicBezTo>
                    <a:pt x="27902" y="30644"/>
                    <a:pt x="27418" y="30450"/>
                    <a:pt x="26980" y="30256"/>
                  </a:cubicBezTo>
                  <a:cubicBezTo>
                    <a:pt x="26786" y="30159"/>
                    <a:pt x="26643" y="29966"/>
                    <a:pt x="26495" y="29818"/>
                  </a:cubicBezTo>
                  <a:cubicBezTo>
                    <a:pt x="26302" y="29625"/>
                    <a:pt x="26158" y="29431"/>
                    <a:pt x="25965" y="29237"/>
                  </a:cubicBezTo>
                  <a:cubicBezTo>
                    <a:pt x="25771" y="28997"/>
                    <a:pt x="25720" y="28753"/>
                    <a:pt x="25868" y="28462"/>
                  </a:cubicBezTo>
                  <a:cubicBezTo>
                    <a:pt x="25965" y="28269"/>
                    <a:pt x="26061" y="28075"/>
                    <a:pt x="26061" y="27881"/>
                  </a:cubicBezTo>
                  <a:cubicBezTo>
                    <a:pt x="26158" y="27544"/>
                    <a:pt x="26352" y="27397"/>
                    <a:pt x="26643" y="27253"/>
                  </a:cubicBezTo>
                  <a:cubicBezTo>
                    <a:pt x="26933" y="27157"/>
                    <a:pt x="27270" y="26963"/>
                    <a:pt x="27561" y="26866"/>
                  </a:cubicBezTo>
                  <a:cubicBezTo>
                    <a:pt x="27851" y="26769"/>
                    <a:pt x="28142" y="26719"/>
                    <a:pt x="28433" y="26672"/>
                  </a:cubicBezTo>
                  <a:cubicBezTo>
                    <a:pt x="28677" y="26672"/>
                    <a:pt x="28917" y="26672"/>
                    <a:pt x="29111" y="26479"/>
                  </a:cubicBezTo>
                  <a:cubicBezTo>
                    <a:pt x="29283" y="26334"/>
                    <a:pt x="29472" y="26293"/>
                    <a:pt x="29679" y="26293"/>
                  </a:cubicBezTo>
                  <a:cubicBezTo>
                    <a:pt x="29821" y="26293"/>
                    <a:pt x="29972" y="26312"/>
                    <a:pt x="30130" y="26331"/>
                  </a:cubicBezTo>
                  <a:cubicBezTo>
                    <a:pt x="30227" y="26356"/>
                    <a:pt x="30335" y="26369"/>
                    <a:pt x="30438" y="26369"/>
                  </a:cubicBezTo>
                  <a:cubicBezTo>
                    <a:pt x="30540" y="26369"/>
                    <a:pt x="30637" y="26356"/>
                    <a:pt x="30711" y="26331"/>
                  </a:cubicBezTo>
                  <a:cubicBezTo>
                    <a:pt x="30870" y="26260"/>
                    <a:pt x="31017" y="26228"/>
                    <a:pt x="31157" y="26228"/>
                  </a:cubicBezTo>
                  <a:close/>
                  <a:moveTo>
                    <a:pt x="1109" y="22112"/>
                  </a:moveTo>
                  <a:cubicBezTo>
                    <a:pt x="1158" y="22112"/>
                    <a:pt x="1210" y="22115"/>
                    <a:pt x="1264" y="22120"/>
                  </a:cubicBezTo>
                  <a:cubicBezTo>
                    <a:pt x="1651" y="22166"/>
                    <a:pt x="2039" y="22263"/>
                    <a:pt x="2376" y="22360"/>
                  </a:cubicBezTo>
                  <a:cubicBezTo>
                    <a:pt x="4073" y="22991"/>
                    <a:pt x="5863" y="23282"/>
                    <a:pt x="7560" y="23766"/>
                  </a:cubicBezTo>
                  <a:cubicBezTo>
                    <a:pt x="9253" y="24200"/>
                    <a:pt x="10803" y="24832"/>
                    <a:pt x="12353" y="25607"/>
                  </a:cubicBezTo>
                  <a:cubicBezTo>
                    <a:pt x="12547" y="25750"/>
                    <a:pt x="12791" y="25897"/>
                    <a:pt x="12985" y="26041"/>
                  </a:cubicBezTo>
                  <a:cubicBezTo>
                    <a:pt x="14437" y="27157"/>
                    <a:pt x="15987" y="28172"/>
                    <a:pt x="17634" y="29043"/>
                  </a:cubicBezTo>
                  <a:cubicBezTo>
                    <a:pt x="17681" y="29094"/>
                    <a:pt x="17731" y="29140"/>
                    <a:pt x="17777" y="29140"/>
                  </a:cubicBezTo>
                  <a:lnTo>
                    <a:pt x="17777" y="29237"/>
                  </a:lnTo>
                  <a:cubicBezTo>
                    <a:pt x="17293" y="29094"/>
                    <a:pt x="16809" y="28947"/>
                    <a:pt x="16375" y="28803"/>
                  </a:cubicBezTo>
                  <a:cubicBezTo>
                    <a:pt x="15887" y="28689"/>
                    <a:pt x="15401" y="28578"/>
                    <a:pt x="14913" y="28578"/>
                  </a:cubicBezTo>
                  <a:cubicBezTo>
                    <a:pt x="14770" y="28578"/>
                    <a:pt x="14627" y="28588"/>
                    <a:pt x="14484" y="28610"/>
                  </a:cubicBezTo>
                  <a:cubicBezTo>
                    <a:pt x="13469" y="28803"/>
                    <a:pt x="12837" y="29818"/>
                    <a:pt x="12888" y="30787"/>
                  </a:cubicBezTo>
                  <a:cubicBezTo>
                    <a:pt x="12888" y="30884"/>
                    <a:pt x="12888" y="31031"/>
                    <a:pt x="12934" y="31175"/>
                  </a:cubicBezTo>
                  <a:cubicBezTo>
                    <a:pt x="12839" y="31175"/>
                    <a:pt x="12741" y="31197"/>
                    <a:pt x="12658" y="31197"/>
                  </a:cubicBezTo>
                  <a:cubicBezTo>
                    <a:pt x="12617" y="31197"/>
                    <a:pt x="12579" y="31191"/>
                    <a:pt x="12547" y="31175"/>
                  </a:cubicBezTo>
                  <a:cubicBezTo>
                    <a:pt x="10706" y="31128"/>
                    <a:pt x="8963" y="30787"/>
                    <a:pt x="7269" y="30012"/>
                  </a:cubicBezTo>
                  <a:cubicBezTo>
                    <a:pt x="5138" y="29043"/>
                    <a:pt x="3395" y="27641"/>
                    <a:pt x="1942" y="25847"/>
                  </a:cubicBezTo>
                  <a:cubicBezTo>
                    <a:pt x="1457" y="25266"/>
                    <a:pt x="1020" y="24685"/>
                    <a:pt x="586" y="24103"/>
                  </a:cubicBezTo>
                  <a:cubicBezTo>
                    <a:pt x="245" y="23716"/>
                    <a:pt x="148" y="23282"/>
                    <a:pt x="295" y="22798"/>
                  </a:cubicBezTo>
                  <a:cubicBezTo>
                    <a:pt x="424" y="22317"/>
                    <a:pt x="672" y="22112"/>
                    <a:pt x="1109" y="22112"/>
                  </a:cubicBezTo>
                  <a:close/>
                  <a:moveTo>
                    <a:pt x="49549" y="27106"/>
                  </a:moveTo>
                  <a:cubicBezTo>
                    <a:pt x="49453" y="27203"/>
                    <a:pt x="49406" y="27300"/>
                    <a:pt x="49309" y="27350"/>
                  </a:cubicBezTo>
                  <a:cubicBezTo>
                    <a:pt x="48147" y="28416"/>
                    <a:pt x="46934" y="29481"/>
                    <a:pt x="45772" y="30547"/>
                  </a:cubicBezTo>
                  <a:cubicBezTo>
                    <a:pt x="44466" y="31709"/>
                    <a:pt x="42963" y="32337"/>
                    <a:pt x="41219" y="32531"/>
                  </a:cubicBezTo>
                  <a:cubicBezTo>
                    <a:pt x="41096" y="32541"/>
                    <a:pt x="40972" y="32545"/>
                    <a:pt x="40849" y="32545"/>
                  </a:cubicBezTo>
                  <a:cubicBezTo>
                    <a:pt x="40343" y="32545"/>
                    <a:pt x="39836" y="32474"/>
                    <a:pt x="39332" y="32434"/>
                  </a:cubicBezTo>
                  <a:cubicBezTo>
                    <a:pt x="37395" y="32290"/>
                    <a:pt x="35554" y="31562"/>
                    <a:pt x="33617" y="31271"/>
                  </a:cubicBezTo>
                  <a:cubicBezTo>
                    <a:pt x="33373" y="31225"/>
                    <a:pt x="33082" y="31128"/>
                    <a:pt x="32792" y="31078"/>
                  </a:cubicBezTo>
                  <a:cubicBezTo>
                    <a:pt x="33229" y="30644"/>
                    <a:pt x="33714" y="30400"/>
                    <a:pt x="34245" y="30400"/>
                  </a:cubicBezTo>
                  <a:cubicBezTo>
                    <a:pt x="34535" y="30400"/>
                    <a:pt x="34729" y="30256"/>
                    <a:pt x="34876" y="30063"/>
                  </a:cubicBezTo>
                  <a:cubicBezTo>
                    <a:pt x="34973" y="29966"/>
                    <a:pt x="35020" y="29869"/>
                    <a:pt x="35070" y="29772"/>
                  </a:cubicBezTo>
                  <a:cubicBezTo>
                    <a:pt x="36232" y="29818"/>
                    <a:pt x="37395" y="29869"/>
                    <a:pt x="38507" y="29869"/>
                  </a:cubicBezTo>
                  <a:cubicBezTo>
                    <a:pt x="39913" y="29869"/>
                    <a:pt x="41269" y="29818"/>
                    <a:pt x="42672" y="29675"/>
                  </a:cubicBezTo>
                  <a:cubicBezTo>
                    <a:pt x="43303" y="29625"/>
                    <a:pt x="43885" y="29384"/>
                    <a:pt x="44466" y="29191"/>
                  </a:cubicBezTo>
                  <a:cubicBezTo>
                    <a:pt x="44997" y="28997"/>
                    <a:pt x="45435" y="28706"/>
                    <a:pt x="45919" y="28416"/>
                  </a:cubicBezTo>
                  <a:cubicBezTo>
                    <a:pt x="46934" y="27835"/>
                    <a:pt x="48050" y="27447"/>
                    <a:pt x="49212" y="27106"/>
                  </a:cubicBezTo>
                  <a:close/>
                  <a:moveTo>
                    <a:pt x="56204" y="22517"/>
                  </a:moveTo>
                  <a:cubicBezTo>
                    <a:pt x="56545" y="22517"/>
                    <a:pt x="56768" y="22791"/>
                    <a:pt x="56768" y="23232"/>
                  </a:cubicBezTo>
                  <a:cubicBezTo>
                    <a:pt x="56814" y="23716"/>
                    <a:pt x="56621" y="24200"/>
                    <a:pt x="56380" y="24588"/>
                  </a:cubicBezTo>
                  <a:cubicBezTo>
                    <a:pt x="56090" y="25026"/>
                    <a:pt x="55799" y="25459"/>
                    <a:pt x="55412" y="25847"/>
                  </a:cubicBezTo>
                  <a:cubicBezTo>
                    <a:pt x="53959" y="27350"/>
                    <a:pt x="52699" y="28997"/>
                    <a:pt x="51487" y="30741"/>
                  </a:cubicBezTo>
                  <a:cubicBezTo>
                    <a:pt x="50131" y="32581"/>
                    <a:pt x="48290" y="33693"/>
                    <a:pt x="46062" y="34131"/>
                  </a:cubicBezTo>
                  <a:cubicBezTo>
                    <a:pt x="45524" y="34226"/>
                    <a:pt x="44992" y="34274"/>
                    <a:pt x="44464" y="34274"/>
                  </a:cubicBezTo>
                  <a:cubicBezTo>
                    <a:pt x="43378" y="34274"/>
                    <a:pt x="42313" y="34069"/>
                    <a:pt x="41269" y="33646"/>
                  </a:cubicBezTo>
                  <a:cubicBezTo>
                    <a:pt x="40638" y="33356"/>
                    <a:pt x="40057" y="33162"/>
                    <a:pt x="39429" y="32918"/>
                  </a:cubicBezTo>
                  <a:cubicBezTo>
                    <a:pt x="39332" y="32872"/>
                    <a:pt x="39235" y="32775"/>
                    <a:pt x="39088" y="32724"/>
                  </a:cubicBezTo>
                  <a:cubicBezTo>
                    <a:pt x="39138" y="32724"/>
                    <a:pt x="39138" y="32678"/>
                    <a:pt x="39138" y="32678"/>
                  </a:cubicBezTo>
                  <a:cubicBezTo>
                    <a:pt x="39234" y="32678"/>
                    <a:pt x="39352" y="32655"/>
                    <a:pt x="39463" y="32655"/>
                  </a:cubicBezTo>
                  <a:cubicBezTo>
                    <a:pt x="39519" y="32655"/>
                    <a:pt x="39574" y="32661"/>
                    <a:pt x="39623" y="32678"/>
                  </a:cubicBezTo>
                  <a:cubicBezTo>
                    <a:pt x="40005" y="32736"/>
                    <a:pt x="40379" y="32764"/>
                    <a:pt x="40745" y="32764"/>
                  </a:cubicBezTo>
                  <a:cubicBezTo>
                    <a:pt x="42510" y="32764"/>
                    <a:pt x="44087" y="32113"/>
                    <a:pt x="45531" y="31031"/>
                  </a:cubicBezTo>
                  <a:cubicBezTo>
                    <a:pt x="46113" y="30547"/>
                    <a:pt x="46643" y="30063"/>
                    <a:pt x="47178" y="29578"/>
                  </a:cubicBezTo>
                  <a:cubicBezTo>
                    <a:pt x="48000" y="28850"/>
                    <a:pt x="48774" y="28125"/>
                    <a:pt x="49600" y="27397"/>
                  </a:cubicBezTo>
                  <a:cubicBezTo>
                    <a:pt x="49987" y="27060"/>
                    <a:pt x="50518" y="26816"/>
                    <a:pt x="50956" y="26479"/>
                  </a:cubicBezTo>
                  <a:cubicBezTo>
                    <a:pt x="51731" y="25847"/>
                    <a:pt x="52552" y="25219"/>
                    <a:pt x="53327" y="24541"/>
                  </a:cubicBezTo>
                  <a:lnTo>
                    <a:pt x="54780" y="23232"/>
                  </a:lnTo>
                  <a:cubicBezTo>
                    <a:pt x="55121" y="22991"/>
                    <a:pt x="55509" y="22747"/>
                    <a:pt x="55846" y="22604"/>
                  </a:cubicBezTo>
                  <a:cubicBezTo>
                    <a:pt x="55975" y="22545"/>
                    <a:pt x="56095" y="22517"/>
                    <a:pt x="56204" y="22517"/>
                  </a:cubicBezTo>
                  <a:close/>
                  <a:moveTo>
                    <a:pt x="489" y="24297"/>
                  </a:moveTo>
                  <a:cubicBezTo>
                    <a:pt x="632" y="24444"/>
                    <a:pt x="729" y="24588"/>
                    <a:pt x="826" y="24735"/>
                  </a:cubicBezTo>
                  <a:cubicBezTo>
                    <a:pt x="1845" y="26091"/>
                    <a:pt x="2910" y="27350"/>
                    <a:pt x="4216" y="28416"/>
                  </a:cubicBezTo>
                  <a:cubicBezTo>
                    <a:pt x="6154" y="29915"/>
                    <a:pt x="8381" y="30884"/>
                    <a:pt x="10803" y="31271"/>
                  </a:cubicBezTo>
                  <a:cubicBezTo>
                    <a:pt x="11532" y="31368"/>
                    <a:pt x="12210" y="31368"/>
                    <a:pt x="12888" y="31419"/>
                  </a:cubicBezTo>
                  <a:cubicBezTo>
                    <a:pt x="13372" y="32046"/>
                    <a:pt x="13759" y="32678"/>
                    <a:pt x="14193" y="33259"/>
                  </a:cubicBezTo>
                  <a:cubicBezTo>
                    <a:pt x="14534" y="33790"/>
                    <a:pt x="14871" y="34274"/>
                    <a:pt x="15212" y="34809"/>
                  </a:cubicBezTo>
                  <a:cubicBezTo>
                    <a:pt x="15309" y="34906"/>
                    <a:pt x="15356" y="35099"/>
                    <a:pt x="15453" y="35293"/>
                  </a:cubicBezTo>
                  <a:cubicBezTo>
                    <a:pt x="15001" y="35293"/>
                    <a:pt x="14549" y="35314"/>
                    <a:pt x="14125" y="35314"/>
                  </a:cubicBezTo>
                  <a:cubicBezTo>
                    <a:pt x="13914" y="35314"/>
                    <a:pt x="13709" y="35309"/>
                    <a:pt x="13515" y="35293"/>
                  </a:cubicBezTo>
                  <a:cubicBezTo>
                    <a:pt x="12256" y="35196"/>
                    <a:pt x="10997" y="34952"/>
                    <a:pt x="9788" y="34518"/>
                  </a:cubicBezTo>
                  <a:cubicBezTo>
                    <a:pt x="8381" y="34034"/>
                    <a:pt x="7173" y="33306"/>
                    <a:pt x="6057" y="32387"/>
                  </a:cubicBezTo>
                  <a:cubicBezTo>
                    <a:pt x="3879" y="30547"/>
                    <a:pt x="2085" y="28416"/>
                    <a:pt x="973" y="25750"/>
                  </a:cubicBezTo>
                  <a:cubicBezTo>
                    <a:pt x="779" y="25316"/>
                    <a:pt x="586" y="24832"/>
                    <a:pt x="392" y="24347"/>
                  </a:cubicBezTo>
                  <a:cubicBezTo>
                    <a:pt x="438" y="24347"/>
                    <a:pt x="489" y="24297"/>
                    <a:pt x="489" y="24297"/>
                  </a:cubicBezTo>
                  <a:close/>
                  <a:moveTo>
                    <a:pt x="54445" y="34370"/>
                  </a:moveTo>
                  <a:cubicBezTo>
                    <a:pt x="54783" y="34370"/>
                    <a:pt x="55120" y="34405"/>
                    <a:pt x="55458" y="34468"/>
                  </a:cubicBezTo>
                  <a:cubicBezTo>
                    <a:pt x="56136" y="34662"/>
                    <a:pt x="56814" y="34809"/>
                    <a:pt x="57492" y="34952"/>
                  </a:cubicBezTo>
                  <a:lnTo>
                    <a:pt x="57492" y="35049"/>
                  </a:lnTo>
                  <a:cubicBezTo>
                    <a:pt x="56865" y="35146"/>
                    <a:pt x="56233" y="35196"/>
                    <a:pt x="55605" y="35293"/>
                  </a:cubicBezTo>
                  <a:cubicBezTo>
                    <a:pt x="54199" y="35437"/>
                    <a:pt x="52843" y="35824"/>
                    <a:pt x="51487" y="36211"/>
                  </a:cubicBezTo>
                  <a:cubicBezTo>
                    <a:pt x="50421" y="36552"/>
                    <a:pt x="49356" y="36843"/>
                    <a:pt x="48290" y="37134"/>
                  </a:cubicBezTo>
                  <a:lnTo>
                    <a:pt x="48050" y="37134"/>
                  </a:lnTo>
                  <a:cubicBezTo>
                    <a:pt x="49162" y="36502"/>
                    <a:pt x="50278" y="35874"/>
                    <a:pt x="51390" y="35293"/>
                  </a:cubicBezTo>
                  <a:cubicBezTo>
                    <a:pt x="51971" y="35003"/>
                    <a:pt x="52552" y="34759"/>
                    <a:pt x="53133" y="34565"/>
                  </a:cubicBezTo>
                  <a:cubicBezTo>
                    <a:pt x="53571" y="34429"/>
                    <a:pt x="54008" y="34370"/>
                    <a:pt x="54445" y="34370"/>
                  </a:cubicBezTo>
                  <a:close/>
                  <a:moveTo>
                    <a:pt x="53327" y="30303"/>
                  </a:moveTo>
                  <a:cubicBezTo>
                    <a:pt x="54393" y="30353"/>
                    <a:pt x="55458" y="30496"/>
                    <a:pt x="56524" y="30787"/>
                  </a:cubicBezTo>
                  <a:cubicBezTo>
                    <a:pt x="57299" y="30981"/>
                    <a:pt x="57977" y="31419"/>
                    <a:pt x="58511" y="32046"/>
                  </a:cubicBezTo>
                  <a:cubicBezTo>
                    <a:pt x="58802" y="32387"/>
                    <a:pt x="59189" y="32678"/>
                    <a:pt x="59480" y="33015"/>
                  </a:cubicBezTo>
                  <a:cubicBezTo>
                    <a:pt x="59623" y="33112"/>
                    <a:pt x="59720" y="33209"/>
                    <a:pt x="59817" y="33306"/>
                  </a:cubicBezTo>
                  <a:cubicBezTo>
                    <a:pt x="60205" y="33887"/>
                    <a:pt x="59964" y="34565"/>
                    <a:pt x="59286" y="34712"/>
                  </a:cubicBezTo>
                  <a:cubicBezTo>
                    <a:pt x="58991" y="34796"/>
                    <a:pt x="58685" y="34835"/>
                    <a:pt x="58379" y="34835"/>
                  </a:cubicBezTo>
                  <a:cubicBezTo>
                    <a:pt x="57983" y="34835"/>
                    <a:pt x="57584" y="34771"/>
                    <a:pt x="57202" y="34662"/>
                  </a:cubicBezTo>
                  <a:lnTo>
                    <a:pt x="55458" y="34228"/>
                  </a:lnTo>
                  <a:cubicBezTo>
                    <a:pt x="55108" y="34150"/>
                    <a:pt x="54766" y="34111"/>
                    <a:pt x="54431" y="34111"/>
                  </a:cubicBezTo>
                  <a:cubicBezTo>
                    <a:pt x="53934" y="34111"/>
                    <a:pt x="53454" y="34197"/>
                    <a:pt x="52990" y="34371"/>
                  </a:cubicBezTo>
                  <a:cubicBezTo>
                    <a:pt x="52215" y="34712"/>
                    <a:pt x="51440" y="35099"/>
                    <a:pt x="50665" y="35437"/>
                  </a:cubicBezTo>
                  <a:cubicBezTo>
                    <a:pt x="49987" y="35778"/>
                    <a:pt x="49356" y="36165"/>
                    <a:pt x="48728" y="36502"/>
                  </a:cubicBezTo>
                  <a:cubicBezTo>
                    <a:pt x="48050" y="36890"/>
                    <a:pt x="47321" y="37083"/>
                    <a:pt x="46547" y="37134"/>
                  </a:cubicBezTo>
                  <a:cubicBezTo>
                    <a:pt x="46422" y="37143"/>
                    <a:pt x="46300" y="37148"/>
                    <a:pt x="46179" y="37148"/>
                  </a:cubicBezTo>
                  <a:cubicBezTo>
                    <a:pt x="45071" y="37148"/>
                    <a:pt x="44094" y="36743"/>
                    <a:pt x="43350" y="35824"/>
                  </a:cubicBezTo>
                  <a:cubicBezTo>
                    <a:pt x="42819" y="35196"/>
                    <a:pt x="42188" y="34662"/>
                    <a:pt x="41606" y="33984"/>
                  </a:cubicBezTo>
                  <a:lnTo>
                    <a:pt x="41606" y="33984"/>
                  </a:lnTo>
                  <a:cubicBezTo>
                    <a:pt x="41897" y="34080"/>
                    <a:pt x="42188" y="34131"/>
                    <a:pt x="42478" y="34228"/>
                  </a:cubicBezTo>
                  <a:cubicBezTo>
                    <a:pt x="43240" y="34402"/>
                    <a:pt x="43971" y="34487"/>
                    <a:pt x="44673" y="34487"/>
                  </a:cubicBezTo>
                  <a:cubicBezTo>
                    <a:pt x="47276" y="34487"/>
                    <a:pt x="49483" y="33321"/>
                    <a:pt x="51390" y="31225"/>
                  </a:cubicBezTo>
                  <a:cubicBezTo>
                    <a:pt x="51777" y="30400"/>
                    <a:pt x="52603" y="30303"/>
                    <a:pt x="53327" y="30303"/>
                  </a:cubicBezTo>
                  <a:close/>
                  <a:moveTo>
                    <a:pt x="14999" y="28832"/>
                  </a:moveTo>
                  <a:cubicBezTo>
                    <a:pt x="15378" y="28832"/>
                    <a:pt x="15779" y="28886"/>
                    <a:pt x="16181" y="28997"/>
                  </a:cubicBezTo>
                  <a:cubicBezTo>
                    <a:pt x="17584" y="29384"/>
                    <a:pt x="18940" y="29818"/>
                    <a:pt x="20346" y="30206"/>
                  </a:cubicBezTo>
                  <a:cubicBezTo>
                    <a:pt x="21344" y="30518"/>
                    <a:pt x="22361" y="30609"/>
                    <a:pt x="23372" y="30609"/>
                  </a:cubicBezTo>
                  <a:cubicBezTo>
                    <a:pt x="23932" y="30609"/>
                    <a:pt x="24490" y="30581"/>
                    <a:pt x="25042" y="30547"/>
                  </a:cubicBezTo>
                  <a:cubicBezTo>
                    <a:pt x="25442" y="30519"/>
                    <a:pt x="25826" y="30478"/>
                    <a:pt x="26204" y="30478"/>
                  </a:cubicBezTo>
                  <a:cubicBezTo>
                    <a:pt x="26514" y="30478"/>
                    <a:pt x="26821" y="30506"/>
                    <a:pt x="27127" y="30593"/>
                  </a:cubicBezTo>
                  <a:cubicBezTo>
                    <a:pt x="27561" y="30741"/>
                    <a:pt x="27948" y="30884"/>
                    <a:pt x="28336" y="31078"/>
                  </a:cubicBezTo>
                  <a:cubicBezTo>
                    <a:pt x="28483" y="31128"/>
                    <a:pt x="28626" y="31271"/>
                    <a:pt x="28723" y="31419"/>
                  </a:cubicBezTo>
                  <a:cubicBezTo>
                    <a:pt x="29304" y="32194"/>
                    <a:pt x="29645" y="33112"/>
                    <a:pt x="29839" y="34080"/>
                  </a:cubicBezTo>
                  <a:cubicBezTo>
                    <a:pt x="29886" y="34371"/>
                    <a:pt x="29886" y="34712"/>
                    <a:pt x="29936" y="35003"/>
                  </a:cubicBezTo>
                  <a:cubicBezTo>
                    <a:pt x="29936" y="35874"/>
                    <a:pt x="29742" y="36696"/>
                    <a:pt x="29355" y="37424"/>
                  </a:cubicBezTo>
                  <a:cubicBezTo>
                    <a:pt x="28967" y="38149"/>
                    <a:pt x="28483" y="38827"/>
                    <a:pt x="28045" y="39555"/>
                  </a:cubicBezTo>
                  <a:cubicBezTo>
                    <a:pt x="27649" y="40169"/>
                    <a:pt x="27088" y="40406"/>
                    <a:pt x="26446" y="40406"/>
                  </a:cubicBezTo>
                  <a:cubicBezTo>
                    <a:pt x="26229" y="40406"/>
                    <a:pt x="26003" y="40379"/>
                    <a:pt x="25771" y="40330"/>
                  </a:cubicBezTo>
                  <a:cubicBezTo>
                    <a:pt x="25139" y="40183"/>
                    <a:pt x="24655" y="39892"/>
                    <a:pt x="24221" y="39458"/>
                  </a:cubicBezTo>
                  <a:cubicBezTo>
                    <a:pt x="23640" y="38827"/>
                    <a:pt x="23155" y="38149"/>
                    <a:pt x="22768" y="37471"/>
                  </a:cubicBezTo>
                  <a:cubicBezTo>
                    <a:pt x="22524" y="36940"/>
                    <a:pt x="22233" y="36456"/>
                    <a:pt x="21896" y="35921"/>
                  </a:cubicBezTo>
                  <a:cubicBezTo>
                    <a:pt x="21168" y="34712"/>
                    <a:pt x="20102" y="33887"/>
                    <a:pt x="18700" y="33550"/>
                  </a:cubicBezTo>
                  <a:cubicBezTo>
                    <a:pt x="17681" y="33306"/>
                    <a:pt x="16615" y="33112"/>
                    <a:pt x="15550" y="32872"/>
                  </a:cubicBezTo>
                  <a:cubicBezTo>
                    <a:pt x="15309" y="32821"/>
                    <a:pt x="15019" y="32724"/>
                    <a:pt x="14775" y="32678"/>
                  </a:cubicBezTo>
                  <a:cubicBezTo>
                    <a:pt x="13856" y="32337"/>
                    <a:pt x="13322" y="31709"/>
                    <a:pt x="13128" y="30787"/>
                  </a:cubicBezTo>
                  <a:cubicBezTo>
                    <a:pt x="12934" y="29869"/>
                    <a:pt x="13709" y="28900"/>
                    <a:pt x="14631" y="28850"/>
                  </a:cubicBezTo>
                  <a:cubicBezTo>
                    <a:pt x="14751" y="28838"/>
                    <a:pt x="14874" y="28832"/>
                    <a:pt x="14999" y="28832"/>
                  </a:cubicBezTo>
                  <a:close/>
                  <a:moveTo>
                    <a:pt x="14244" y="32678"/>
                  </a:moveTo>
                  <a:cubicBezTo>
                    <a:pt x="15019" y="33065"/>
                    <a:pt x="15890" y="33162"/>
                    <a:pt x="16712" y="33306"/>
                  </a:cubicBezTo>
                  <a:cubicBezTo>
                    <a:pt x="17537" y="33499"/>
                    <a:pt x="18359" y="33693"/>
                    <a:pt x="19134" y="33937"/>
                  </a:cubicBezTo>
                  <a:cubicBezTo>
                    <a:pt x="20249" y="34274"/>
                    <a:pt x="21071" y="35049"/>
                    <a:pt x="21702" y="36018"/>
                  </a:cubicBezTo>
                  <a:cubicBezTo>
                    <a:pt x="22040" y="36502"/>
                    <a:pt x="22284" y="37037"/>
                    <a:pt x="22574" y="37521"/>
                  </a:cubicBezTo>
                  <a:cubicBezTo>
                    <a:pt x="22962" y="38149"/>
                    <a:pt x="23396" y="38780"/>
                    <a:pt x="23833" y="39362"/>
                  </a:cubicBezTo>
                  <a:cubicBezTo>
                    <a:pt x="24415" y="40086"/>
                    <a:pt x="25236" y="40524"/>
                    <a:pt x="26205" y="40570"/>
                  </a:cubicBezTo>
                  <a:cubicBezTo>
                    <a:pt x="26352" y="40570"/>
                    <a:pt x="26495" y="40621"/>
                    <a:pt x="26643" y="40621"/>
                  </a:cubicBezTo>
                  <a:cubicBezTo>
                    <a:pt x="25702" y="41215"/>
                    <a:pt x="24721" y="41506"/>
                    <a:pt x="23700" y="41506"/>
                  </a:cubicBezTo>
                  <a:cubicBezTo>
                    <a:pt x="23143" y="41506"/>
                    <a:pt x="22574" y="41419"/>
                    <a:pt x="21993" y="41248"/>
                  </a:cubicBezTo>
                  <a:cubicBezTo>
                    <a:pt x="19668" y="40524"/>
                    <a:pt x="17828" y="39071"/>
                    <a:pt x="16615" y="36940"/>
                  </a:cubicBezTo>
                  <a:cubicBezTo>
                    <a:pt x="16324" y="36359"/>
                    <a:pt x="15987" y="35778"/>
                    <a:pt x="15697" y="35196"/>
                  </a:cubicBezTo>
                  <a:cubicBezTo>
                    <a:pt x="15309" y="34468"/>
                    <a:pt x="14922" y="33743"/>
                    <a:pt x="14387" y="33112"/>
                  </a:cubicBezTo>
                  <a:cubicBezTo>
                    <a:pt x="14290" y="33015"/>
                    <a:pt x="14193" y="32872"/>
                    <a:pt x="14050" y="32678"/>
                  </a:cubicBezTo>
                  <a:close/>
                  <a:moveTo>
                    <a:pt x="12974" y="35481"/>
                  </a:moveTo>
                  <a:cubicBezTo>
                    <a:pt x="13137" y="35481"/>
                    <a:pt x="13303" y="35487"/>
                    <a:pt x="13469" y="35487"/>
                  </a:cubicBezTo>
                  <a:lnTo>
                    <a:pt x="15550" y="35487"/>
                  </a:lnTo>
                  <a:cubicBezTo>
                    <a:pt x="15840" y="36068"/>
                    <a:pt x="16181" y="36599"/>
                    <a:pt x="16472" y="37134"/>
                  </a:cubicBezTo>
                  <a:cubicBezTo>
                    <a:pt x="17828" y="39408"/>
                    <a:pt x="19765" y="40911"/>
                    <a:pt x="22330" y="41539"/>
                  </a:cubicBezTo>
                  <a:cubicBezTo>
                    <a:pt x="22848" y="41668"/>
                    <a:pt x="23356" y="41732"/>
                    <a:pt x="23851" y="41732"/>
                  </a:cubicBezTo>
                  <a:cubicBezTo>
                    <a:pt x="25209" y="41732"/>
                    <a:pt x="26476" y="41253"/>
                    <a:pt x="27611" y="40330"/>
                  </a:cubicBezTo>
                  <a:cubicBezTo>
                    <a:pt x="28239" y="39795"/>
                    <a:pt x="28626" y="39071"/>
                    <a:pt x="29064" y="38393"/>
                  </a:cubicBezTo>
                  <a:cubicBezTo>
                    <a:pt x="29258" y="38052"/>
                    <a:pt x="29452" y="37664"/>
                    <a:pt x="29692" y="37327"/>
                  </a:cubicBezTo>
                  <a:lnTo>
                    <a:pt x="29692" y="37618"/>
                  </a:lnTo>
                  <a:cubicBezTo>
                    <a:pt x="29401" y="38877"/>
                    <a:pt x="28774" y="39892"/>
                    <a:pt x="27902" y="40764"/>
                  </a:cubicBezTo>
                  <a:cubicBezTo>
                    <a:pt x="26352" y="42364"/>
                    <a:pt x="24512" y="43333"/>
                    <a:pt x="22330" y="43817"/>
                  </a:cubicBezTo>
                  <a:cubicBezTo>
                    <a:pt x="21071" y="44058"/>
                    <a:pt x="19812" y="44205"/>
                    <a:pt x="18506" y="44302"/>
                  </a:cubicBezTo>
                  <a:cubicBezTo>
                    <a:pt x="17003" y="44398"/>
                    <a:pt x="15503" y="44542"/>
                    <a:pt x="14050" y="44832"/>
                  </a:cubicBezTo>
                  <a:cubicBezTo>
                    <a:pt x="13643" y="44915"/>
                    <a:pt x="13236" y="44981"/>
                    <a:pt x="12830" y="44981"/>
                  </a:cubicBezTo>
                  <a:cubicBezTo>
                    <a:pt x="12510" y="44981"/>
                    <a:pt x="12190" y="44940"/>
                    <a:pt x="11869" y="44832"/>
                  </a:cubicBezTo>
                  <a:cubicBezTo>
                    <a:pt x="11241" y="44639"/>
                    <a:pt x="10757" y="44302"/>
                    <a:pt x="10660" y="43573"/>
                  </a:cubicBezTo>
                  <a:cubicBezTo>
                    <a:pt x="10609" y="43283"/>
                    <a:pt x="10660" y="42992"/>
                    <a:pt x="10706" y="42655"/>
                  </a:cubicBezTo>
                  <a:cubicBezTo>
                    <a:pt x="10757" y="42120"/>
                    <a:pt x="10853" y="41539"/>
                    <a:pt x="10900" y="41008"/>
                  </a:cubicBezTo>
                  <a:cubicBezTo>
                    <a:pt x="10950" y="40667"/>
                    <a:pt x="11047" y="40427"/>
                    <a:pt x="11241" y="40183"/>
                  </a:cubicBezTo>
                  <a:cubicBezTo>
                    <a:pt x="11532" y="39943"/>
                    <a:pt x="11772" y="39652"/>
                    <a:pt x="12062" y="39408"/>
                  </a:cubicBezTo>
                  <a:cubicBezTo>
                    <a:pt x="12210" y="39214"/>
                    <a:pt x="12403" y="39021"/>
                    <a:pt x="12547" y="38827"/>
                  </a:cubicBezTo>
                  <a:cubicBezTo>
                    <a:pt x="12547" y="38780"/>
                    <a:pt x="12500" y="38730"/>
                    <a:pt x="12500" y="38683"/>
                  </a:cubicBezTo>
                  <a:cubicBezTo>
                    <a:pt x="12256" y="38683"/>
                    <a:pt x="12062" y="38633"/>
                    <a:pt x="11822" y="38633"/>
                  </a:cubicBezTo>
                  <a:cubicBezTo>
                    <a:pt x="11659" y="38633"/>
                    <a:pt x="11498" y="38655"/>
                    <a:pt x="11323" y="38655"/>
                  </a:cubicBezTo>
                  <a:cubicBezTo>
                    <a:pt x="11235" y="38655"/>
                    <a:pt x="11144" y="38650"/>
                    <a:pt x="11047" y="38633"/>
                  </a:cubicBezTo>
                  <a:cubicBezTo>
                    <a:pt x="10660" y="38587"/>
                    <a:pt x="10512" y="38393"/>
                    <a:pt x="10466" y="37955"/>
                  </a:cubicBezTo>
                  <a:cubicBezTo>
                    <a:pt x="10416" y="37037"/>
                    <a:pt x="11144" y="36018"/>
                    <a:pt x="12062" y="35630"/>
                  </a:cubicBezTo>
                  <a:cubicBezTo>
                    <a:pt x="12350" y="35503"/>
                    <a:pt x="12659" y="35481"/>
                    <a:pt x="12974" y="35481"/>
                  </a:cubicBezTo>
                  <a:close/>
                  <a:moveTo>
                    <a:pt x="30067" y="30576"/>
                  </a:moveTo>
                  <a:cubicBezTo>
                    <a:pt x="30507" y="30576"/>
                    <a:pt x="30942" y="30672"/>
                    <a:pt x="31389" y="30837"/>
                  </a:cubicBezTo>
                  <a:cubicBezTo>
                    <a:pt x="32017" y="31078"/>
                    <a:pt x="32695" y="31271"/>
                    <a:pt x="33373" y="31465"/>
                  </a:cubicBezTo>
                  <a:cubicBezTo>
                    <a:pt x="34586" y="31756"/>
                    <a:pt x="35794" y="31949"/>
                    <a:pt x="37007" y="32240"/>
                  </a:cubicBezTo>
                  <a:cubicBezTo>
                    <a:pt x="38654" y="32678"/>
                    <a:pt x="40250" y="33356"/>
                    <a:pt x="41560" y="34421"/>
                  </a:cubicBezTo>
                  <a:cubicBezTo>
                    <a:pt x="43497" y="35921"/>
                    <a:pt x="44756" y="37858"/>
                    <a:pt x="45190" y="40280"/>
                  </a:cubicBezTo>
                  <a:cubicBezTo>
                    <a:pt x="45384" y="41055"/>
                    <a:pt x="45338" y="41880"/>
                    <a:pt x="45094" y="42655"/>
                  </a:cubicBezTo>
                  <a:cubicBezTo>
                    <a:pt x="44950" y="43283"/>
                    <a:pt x="44609" y="43817"/>
                    <a:pt x="44125" y="44302"/>
                  </a:cubicBezTo>
                  <a:cubicBezTo>
                    <a:pt x="43769" y="44635"/>
                    <a:pt x="43378" y="44804"/>
                    <a:pt x="42991" y="44804"/>
                  </a:cubicBezTo>
                  <a:cubicBezTo>
                    <a:pt x="42591" y="44804"/>
                    <a:pt x="42196" y="44622"/>
                    <a:pt x="41850" y="44251"/>
                  </a:cubicBezTo>
                  <a:cubicBezTo>
                    <a:pt x="41560" y="44011"/>
                    <a:pt x="41366" y="43670"/>
                    <a:pt x="41122" y="43333"/>
                  </a:cubicBezTo>
                  <a:cubicBezTo>
                    <a:pt x="41076" y="43236"/>
                    <a:pt x="40979" y="43089"/>
                    <a:pt x="40831" y="42992"/>
                  </a:cubicBezTo>
                  <a:lnTo>
                    <a:pt x="40831" y="42992"/>
                  </a:lnTo>
                  <a:cubicBezTo>
                    <a:pt x="41122" y="44398"/>
                    <a:pt x="41413" y="45801"/>
                    <a:pt x="41366" y="47208"/>
                  </a:cubicBezTo>
                  <a:cubicBezTo>
                    <a:pt x="41316" y="48079"/>
                    <a:pt x="41122" y="48901"/>
                    <a:pt x="40494" y="49579"/>
                  </a:cubicBezTo>
                  <a:cubicBezTo>
                    <a:pt x="40204" y="49869"/>
                    <a:pt x="39913" y="50017"/>
                    <a:pt x="39475" y="50063"/>
                  </a:cubicBezTo>
                  <a:cubicBezTo>
                    <a:pt x="39389" y="50068"/>
                    <a:pt x="39302" y="50071"/>
                    <a:pt x="39216" y="50071"/>
                  </a:cubicBezTo>
                  <a:cubicBezTo>
                    <a:pt x="38481" y="50071"/>
                    <a:pt x="37747" y="49884"/>
                    <a:pt x="37054" y="49579"/>
                  </a:cubicBezTo>
                  <a:cubicBezTo>
                    <a:pt x="36473" y="49339"/>
                    <a:pt x="35891" y="48998"/>
                    <a:pt x="35264" y="48707"/>
                  </a:cubicBezTo>
                  <a:cubicBezTo>
                    <a:pt x="34586" y="48370"/>
                    <a:pt x="33908" y="47982"/>
                    <a:pt x="33179" y="47692"/>
                  </a:cubicBezTo>
                  <a:cubicBezTo>
                    <a:pt x="30757" y="46723"/>
                    <a:pt x="29401" y="44736"/>
                    <a:pt x="29401" y="42120"/>
                  </a:cubicBezTo>
                  <a:cubicBezTo>
                    <a:pt x="29401" y="40958"/>
                    <a:pt x="29645" y="39846"/>
                    <a:pt x="29839" y="38683"/>
                  </a:cubicBezTo>
                  <a:cubicBezTo>
                    <a:pt x="30033" y="37521"/>
                    <a:pt x="30273" y="36405"/>
                    <a:pt x="30176" y="35196"/>
                  </a:cubicBezTo>
                  <a:cubicBezTo>
                    <a:pt x="30079" y="33743"/>
                    <a:pt x="29742" y="32387"/>
                    <a:pt x="28820" y="31175"/>
                  </a:cubicBezTo>
                  <a:cubicBezTo>
                    <a:pt x="28774" y="31128"/>
                    <a:pt x="28723" y="31078"/>
                    <a:pt x="28626" y="30934"/>
                  </a:cubicBezTo>
                  <a:cubicBezTo>
                    <a:pt x="29126" y="30685"/>
                    <a:pt x="29599" y="30576"/>
                    <a:pt x="30067" y="30576"/>
                  </a:cubicBezTo>
                  <a:close/>
                  <a:moveTo>
                    <a:pt x="20111" y="0"/>
                  </a:moveTo>
                  <a:cubicBezTo>
                    <a:pt x="19840" y="0"/>
                    <a:pt x="19576" y="83"/>
                    <a:pt x="19327" y="275"/>
                  </a:cubicBezTo>
                  <a:cubicBezTo>
                    <a:pt x="18990" y="519"/>
                    <a:pt x="18649" y="713"/>
                    <a:pt x="18312" y="953"/>
                  </a:cubicBezTo>
                  <a:cubicBezTo>
                    <a:pt x="17537" y="1487"/>
                    <a:pt x="17053" y="2212"/>
                    <a:pt x="16809" y="3084"/>
                  </a:cubicBezTo>
                  <a:cubicBezTo>
                    <a:pt x="16181" y="5312"/>
                    <a:pt x="15987" y="7590"/>
                    <a:pt x="16518" y="9864"/>
                  </a:cubicBezTo>
                  <a:cubicBezTo>
                    <a:pt x="16956" y="11995"/>
                    <a:pt x="17828" y="13983"/>
                    <a:pt x="19134" y="15773"/>
                  </a:cubicBezTo>
                  <a:cubicBezTo>
                    <a:pt x="19281" y="16017"/>
                    <a:pt x="19424" y="16257"/>
                    <a:pt x="19571" y="16451"/>
                  </a:cubicBezTo>
                  <a:cubicBezTo>
                    <a:pt x="19424" y="16451"/>
                    <a:pt x="19327" y="16405"/>
                    <a:pt x="19230" y="16308"/>
                  </a:cubicBezTo>
                  <a:cubicBezTo>
                    <a:pt x="18068" y="15095"/>
                    <a:pt x="16809" y="13983"/>
                    <a:pt x="15453" y="12964"/>
                  </a:cubicBezTo>
                  <a:cubicBezTo>
                    <a:pt x="14387" y="12189"/>
                    <a:pt x="13322" y="11511"/>
                    <a:pt x="12113" y="11077"/>
                  </a:cubicBezTo>
                  <a:cubicBezTo>
                    <a:pt x="10997" y="10639"/>
                    <a:pt x="9931" y="10108"/>
                    <a:pt x="8916" y="9477"/>
                  </a:cubicBezTo>
                  <a:cubicBezTo>
                    <a:pt x="8529" y="9186"/>
                    <a:pt x="8044" y="8993"/>
                    <a:pt x="7560" y="8799"/>
                  </a:cubicBezTo>
                  <a:cubicBezTo>
                    <a:pt x="7385" y="8748"/>
                    <a:pt x="7218" y="8723"/>
                    <a:pt x="7058" y="8723"/>
                  </a:cubicBezTo>
                  <a:cubicBezTo>
                    <a:pt x="6463" y="8723"/>
                    <a:pt x="5985" y="9070"/>
                    <a:pt x="5720" y="9721"/>
                  </a:cubicBezTo>
                  <a:cubicBezTo>
                    <a:pt x="5669" y="9818"/>
                    <a:pt x="5669" y="9915"/>
                    <a:pt x="5623" y="10012"/>
                  </a:cubicBezTo>
                  <a:cubicBezTo>
                    <a:pt x="5332" y="10930"/>
                    <a:pt x="5235" y="11898"/>
                    <a:pt x="5282" y="12867"/>
                  </a:cubicBezTo>
                  <a:cubicBezTo>
                    <a:pt x="5282" y="14417"/>
                    <a:pt x="5669" y="15870"/>
                    <a:pt x="6250" y="17276"/>
                  </a:cubicBezTo>
                  <a:cubicBezTo>
                    <a:pt x="7463" y="20085"/>
                    <a:pt x="9207" y="22507"/>
                    <a:pt x="11384" y="24638"/>
                  </a:cubicBezTo>
                  <a:lnTo>
                    <a:pt x="11725" y="24975"/>
                  </a:lnTo>
                  <a:cubicBezTo>
                    <a:pt x="11682" y="24990"/>
                    <a:pt x="11647" y="24996"/>
                    <a:pt x="11617" y="24996"/>
                  </a:cubicBezTo>
                  <a:cubicBezTo>
                    <a:pt x="11546" y="24996"/>
                    <a:pt x="11503" y="24961"/>
                    <a:pt x="11435" y="24929"/>
                  </a:cubicBezTo>
                  <a:cubicBezTo>
                    <a:pt x="10222" y="24347"/>
                    <a:pt x="8963" y="23910"/>
                    <a:pt x="7703" y="23573"/>
                  </a:cubicBezTo>
                  <a:cubicBezTo>
                    <a:pt x="5863" y="23088"/>
                    <a:pt x="4022" y="22747"/>
                    <a:pt x="2232" y="22120"/>
                  </a:cubicBezTo>
                  <a:cubicBezTo>
                    <a:pt x="1845" y="21972"/>
                    <a:pt x="1407" y="21972"/>
                    <a:pt x="973" y="21926"/>
                  </a:cubicBezTo>
                  <a:cubicBezTo>
                    <a:pt x="586" y="21926"/>
                    <a:pt x="295" y="22166"/>
                    <a:pt x="198" y="22507"/>
                  </a:cubicBezTo>
                  <a:cubicBezTo>
                    <a:pt x="101" y="22701"/>
                    <a:pt x="51" y="22941"/>
                    <a:pt x="51" y="23135"/>
                  </a:cubicBezTo>
                  <a:cubicBezTo>
                    <a:pt x="1" y="23863"/>
                    <a:pt x="245" y="24491"/>
                    <a:pt x="489" y="25169"/>
                  </a:cubicBezTo>
                  <a:cubicBezTo>
                    <a:pt x="1601" y="28028"/>
                    <a:pt x="3395" y="30400"/>
                    <a:pt x="5720" y="32387"/>
                  </a:cubicBezTo>
                  <a:cubicBezTo>
                    <a:pt x="7219" y="33646"/>
                    <a:pt x="8819" y="34565"/>
                    <a:pt x="10706" y="35049"/>
                  </a:cubicBezTo>
                  <a:cubicBezTo>
                    <a:pt x="11144" y="35146"/>
                    <a:pt x="11578" y="35243"/>
                    <a:pt x="12113" y="35340"/>
                  </a:cubicBezTo>
                  <a:cubicBezTo>
                    <a:pt x="11919" y="35487"/>
                    <a:pt x="11772" y="35533"/>
                    <a:pt x="11675" y="35584"/>
                  </a:cubicBezTo>
                  <a:cubicBezTo>
                    <a:pt x="10803" y="36165"/>
                    <a:pt x="10222" y="36890"/>
                    <a:pt x="10272" y="38005"/>
                  </a:cubicBezTo>
                  <a:cubicBezTo>
                    <a:pt x="10319" y="38536"/>
                    <a:pt x="10609" y="38827"/>
                    <a:pt x="11144" y="38877"/>
                  </a:cubicBezTo>
                  <a:lnTo>
                    <a:pt x="11869" y="38877"/>
                  </a:lnTo>
                  <a:cubicBezTo>
                    <a:pt x="11965" y="38877"/>
                    <a:pt x="12062" y="38924"/>
                    <a:pt x="12210" y="38924"/>
                  </a:cubicBezTo>
                  <a:cubicBezTo>
                    <a:pt x="11822" y="39311"/>
                    <a:pt x="11481" y="39699"/>
                    <a:pt x="11144" y="40040"/>
                  </a:cubicBezTo>
                  <a:cubicBezTo>
                    <a:pt x="10853" y="40330"/>
                    <a:pt x="10757" y="40718"/>
                    <a:pt x="10706" y="41105"/>
                  </a:cubicBezTo>
                  <a:cubicBezTo>
                    <a:pt x="10609" y="41686"/>
                    <a:pt x="10563" y="42267"/>
                    <a:pt x="10466" y="42798"/>
                  </a:cubicBezTo>
                  <a:cubicBezTo>
                    <a:pt x="10272" y="43914"/>
                    <a:pt x="10706" y="44689"/>
                    <a:pt x="11725" y="45026"/>
                  </a:cubicBezTo>
                  <a:cubicBezTo>
                    <a:pt x="12088" y="45157"/>
                    <a:pt x="12436" y="45203"/>
                    <a:pt x="12786" y="45203"/>
                  </a:cubicBezTo>
                  <a:cubicBezTo>
                    <a:pt x="13089" y="45203"/>
                    <a:pt x="13394" y="45168"/>
                    <a:pt x="13709" y="45123"/>
                  </a:cubicBezTo>
                  <a:cubicBezTo>
                    <a:pt x="15453" y="44786"/>
                    <a:pt x="17247" y="44592"/>
                    <a:pt x="19087" y="44445"/>
                  </a:cubicBezTo>
                  <a:cubicBezTo>
                    <a:pt x="20249" y="44398"/>
                    <a:pt x="21412" y="44205"/>
                    <a:pt x="22524" y="43961"/>
                  </a:cubicBezTo>
                  <a:cubicBezTo>
                    <a:pt x="25480" y="43283"/>
                    <a:pt x="27755" y="41733"/>
                    <a:pt x="29355" y="39168"/>
                  </a:cubicBezTo>
                  <a:cubicBezTo>
                    <a:pt x="29355" y="39117"/>
                    <a:pt x="29401" y="39071"/>
                    <a:pt x="29498" y="38924"/>
                  </a:cubicBezTo>
                  <a:lnTo>
                    <a:pt x="29498" y="39362"/>
                  </a:lnTo>
                  <a:cubicBezTo>
                    <a:pt x="29258" y="40524"/>
                    <a:pt x="29014" y="41686"/>
                    <a:pt x="29208" y="42895"/>
                  </a:cubicBezTo>
                  <a:cubicBezTo>
                    <a:pt x="29595" y="45317"/>
                    <a:pt x="30711" y="47060"/>
                    <a:pt x="33082" y="47932"/>
                  </a:cubicBezTo>
                  <a:lnTo>
                    <a:pt x="33179" y="47932"/>
                  </a:lnTo>
                  <a:cubicBezTo>
                    <a:pt x="33760" y="48223"/>
                    <a:pt x="34392" y="48513"/>
                    <a:pt x="34973" y="48804"/>
                  </a:cubicBezTo>
                  <a:cubicBezTo>
                    <a:pt x="35601" y="49145"/>
                    <a:pt x="36232" y="49482"/>
                    <a:pt x="36910" y="49773"/>
                  </a:cubicBezTo>
                  <a:cubicBezTo>
                    <a:pt x="37621" y="50085"/>
                    <a:pt x="38370" y="50313"/>
                    <a:pt x="39162" y="50313"/>
                  </a:cubicBezTo>
                  <a:cubicBezTo>
                    <a:pt x="39234" y="50313"/>
                    <a:pt x="39306" y="50311"/>
                    <a:pt x="39378" y="50307"/>
                  </a:cubicBezTo>
                  <a:cubicBezTo>
                    <a:pt x="39816" y="50307"/>
                    <a:pt x="40250" y="50160"/>
                    <a:pt x="40541" y="49869"/>
                  </a:cubicBezTo>
                  <a:cubicBezTo>
                    <a:pt x="40928" y="49482"/>
                    <a:pt x="41219" y="49048"/>
                    <a:pt x="41366" y="48513"/>
                  </a:cubicBezTo>
                  <a:cubicBezTo>
                    <a:pt x="41560" y="47738"/>
                    <a:pt x="41657" y="46917"/>
                    <a:pt x="41560" y="46092"/>
                  </a:cubicBezTo>
                  <a:cubicBezTo>
                    <a:pt x="41463" y="45414"/>
                    <a:pt x="41366" y="44786"/>
                    <a:pt x="41316" y="44058"/>
                  </a:cubicBezTo>
                  <a:lnTo>
                    <a:pt x="41316" y="44058"/>
                  </a:lnTo>
                  <a:lnTo>
                    <a:pt x="41606" y="44348"/>
                  </a:lnTo>
                  <a:cubicBezTo>
                    <a:pt x="42042" y="44809"/>
                    <a:pt x="42515" y="45040"/>
                    <a:pt x="42988" y="45040"/>
                  </a:cubicBezTo>
                  <a:cubicBezTo>
                    <a:pt x="43460" y="45040"/>
                    <a:pt x="43933" y="44809"/>
                    <a:pt x="44369" y="44348"/>
                  </a:cubicBezTo>
                  <a:cubicBezTo>
                    <a:pt x="45144" y="43624"/>
                    <a:pt x="45435" y="42655"/>
                    <a:pt x="45531" y="41636"/>
                  </a:cubicBezTo>
                  <a:cubicBezTo>
                    <a:pt x="45578" y="40427"/>
                    <a:pt x="45287" y="39265"/>
                    <a:pt x="44803" y="38199"/>
                  </a:cubicBezTo>
                  <a:cubicBezTo>
                    <a:pt x="44609" y="37761"/>
                    <a:pt x="44369" y="37327"/>
                    <a:pt x="44125" y="36843"/>
                  </a:cubicBezTo>
                  <a:lnTo>
                    <a:pt x="44125" y="36843"/>
                  </a:lnTo>
                  <a:cubicBezTo>
                    <a:pt x="44272" y="36890"/>
                    <a:pt x="44319" y="36890"/>
                    <a:pt x="44369" y="36890"/>
                  </a:cubicBezTo>
                  <a:cubicBezTo>
                    <a:pt x="45192" y="37287"/>
                    <a:pt x="46032" y="37452"/>
                    <a:pt x="46879" y="37452"/>
                  </a:cubicBezTo>
                  <a:cubicBezTo>
                    <a:pt x="47476" y="37452"/>
                    <a:pt x="48077" y="37370"/>
                    <a:pt x="48678" y="37230"/>
                  </a:cubicBezTo>
                  <a:cubicBezTo>
                    <a:pt x="49646" y="36986"/>
                    <a:pt x="50615" y="36746"/>
                    <a:pt x="51584" y="36405"/>
                  </a:cubicBezTo>
                  <a:cubicBezTo>
                    <a:pt x="53618" y="35778"/>
                    <a:pt x="55652" y="35390"/>
                    <a:pt x="57736" y="35243"/>
                  </a:cubicBezTo>
                  <a:cubicBezTo>
                    <a:pt x="58318" y="35196"/>
                    <a:pt x="58899" y="35196"/>
                    <a:pt x="59430" y="34952"/>
                  </a:cubicBezTo>
                  <a:cubicBezTo>
                    <a:pt x="60011" y="34662"/>
                    <a:pt x="60205" y="34325"/>
                    <a:pt x="60158" y="33693"/>
                  </a:cubicBezTo>
                  <a:cubicBezTo>
                    <a:pt x="60108" y="33356"/>
                    <a:pt x="59914" y="33112"/>
                    <a:pt x="59720" y="32918"/>
                  </a:cubicBezTo>
                  <a:cubicBezTo>
                    <a:pt x="59333" y="32581"/>
                    <a:pt x="58996" y="32240"/>
                    <a:pt x="58655" y="31853"/>
                  </a:cubicBezTo>
                  <a:cubicBezTo>
                    <a:pt x="58124" y="31271"/>
                    <a:pt x="57492" y="30837"/>
                    <a:pt x="56717" y="30593"/>
                  </a:cubicBezTo>
                  <a:cubicBezTo>
                    <a:pt x="55799" y="30303"/>
                    <a:pt x="54831" y="30206"/>
                    <a:pt x="53862" y="30159"/>
                  </a:cubicBezTo>
                  <a:cubicBezTo>
                    <a:pt x="53704" y="30144"/>
                    <a:pt x="53546" y="30138"/>
                    <a:pt x="53387" y="30138"/>
                  </a:cubicBezTo>
                  <a:cubicBezTo>
                    <a:pt x="53005" y="30138"/>
                    <a:pt x="52610" y="30173"/>
                    <a:pt x="52165" y="30206"/>
                  </a:cubicBezTo>
                  <a:cubicBezTo>
                    <a:pt x="52262" y="30012"/>
                    <a:pt x="52358" y="29915"/>
                    <a:pt x="52455" y="29772"/>
                  </a:cubicBezTo>
                  <a:cubicBezTo>
                    <a:pt x="53230" y="28462"/>
                    <a:pt x="54346" y="27397"/>
                    <a:pt x="55315" y="26285"/>
                  </a:cubicBezTo>
                  <a:cubicBezTo>
                    <a:pt x="55749" y="25800"/>
                    <a:pt x="56136" y="25316"/>
                    <a:pt x="56524" y="24781"/>
                  </a:cubicBezTo>
                  <a:cubicBezTo>
                    <a:pt x="56814" y="24297"/>
                    <a:pt x="57008" y="23766"/>
                    <a:pt x="56962" y="23185"/>
                  </a:cubicBezTo>
                  <a:cubicBezTo>
                    <a:pt x="56923" y="22633"/>
                    <a:pt x="56636" y="22306"/>
                    <a:pt x="56226" y="22306"/>
                  </a:cubicBezTo>
                  <a:cubicBezTo>
                    <a:pt x="56095" y="22306"/>
                    <a:pt x="55951" y="22340"/>
                    <a:pt x="55799" y="22410"/>
                  </a:cubicBezTo>
                  <a:cubicBezTo>
                    <a:pt x="55361" y="22604"/>
                    <a:pt x="54927" y="22844"/>
                    <a:pt x="54586" y="23088"/>
                  </a:cubicBezTo>
                  <a:cubicBezTo>
                    <a:pt x="54056" y="23522"/>
                    <a:pt x="53618" y="23960"/>
                    <a:pt x="53133" y="24394"/>
                  </a:cubicBezTo>
                  <a:cubicBezTo>
                    <a:pt x="52312" y="25169"/>
                    <a:pt x="51487" y="25944"/>
                    <a:pt x="50472" y="26428"/>
                  </a:cubicBezTo>
                  <a:cubicBezTo>
                    <a:pt x="49937" y="26719"/>
                    <a:pt x="49356" y="26866"/>
                    <a:pt x="48774" y="26963"/>
                  </a:cubicBezTo>
                  <a:cubicBezTo>
                    <a:pt x="48871" y="26816"/>
                    <a:pt x="49019" y="26672"/>
                    <a:pt x="49162" y="26575"/>
                  </a:cubicBezTo>
                  <a:cubicBezTo>
                    <a:pt x="50615" y="25459"/>
                    <a:pt x="51874" y="24200"/>
                    <a:pt x="52843" y="22701"/>
                  </a:cubicBezTo>
                  <a:cubicBezTo>
                    <a:pt x="53571" y="21585"/>
                    <a:pt x="54199" y="20473"/>
                    <a:pt x="54443" y="19163"/>
                  </a:cubicBezTo>
                  <a:cubicBezTo>
                    <a:pt x="54490" y="18729"/>
                    <a:pt x="54490" y="18292"/>
                    <a:pt x="54490" y="17904"/>
                  </a:cubicBezTo>
                  <a:cubicBezTo>
                    <a:pt x="54453" y="17486"/>
                    <a:pt x="54265" y="17277"/>
                    <a:pt x="53950" y="17277"/>
                  </a:cubicBezTo>
                  <a:cubicBezTo>
                    <a:pt x="53865" y="17277"/>
                    <a:pt x="53771" y="17292"/>
                    <a:pt x="53668" y="17323"/>
                  </a:cubicBezTo>
                  <a:cubicBezTo>
                    <a:pt x="53378" y="17420"/>
                    <a:pt x="53087" y="17567"/>
                    <a:pt x="52843" y="17710"/>
                  </a:cubicBezTo>
                  <a:cubicBezTo>
                    <a:pt x="52699" y="17761"/>
                    <a:pt x="52603" y="17807"/>
                    <a:pt x="52455" y="17904"/>
                  </a:cubicBezTo>
                  <a:cubicBezTo>
                    <a:pt x="52746" y="17517"/>
                    <a:pt x="53037" y="17226"/>
                    <a:pt x="53327" y="16935"/>
                  </a:cubicBezTo>
                  <a:cubicBezTo>
                    <a:pt x="53908" y="16354"/>
                    <a:pt x="54443" y="15727"/>
                    <a:pt x="54831" y="14998"/>
                  </a:cubicBezTo>
                  <a:cubicBezTo>
                    <a:pt x="55071" y="14564"/>
                    <a:pt x="55218" y="14080"/>
                    <a:pt x="55264" y="13545"/>
                  </a:cubicBezTo>
                  <a:cubicBezTo>
                    <a:pt x="55315" y="12867"/>
                    <a:pt x="55412" y="12239"/>
                    <a:pt x="55605" y="11608"/>
                  </a:cubicBezTo>
                  <a:cubicBezTo>
                    <a:pt x="55749" y="11174"/>
                    <a:pt x="55846" y="10690"/>
                    <a:pt x="55749" y="10205"/>
                  </a:cubicBezTo>
                  <a:cubicBezTo>
                    <a:pt x="55671" y="9623"/>
                    <a:pt x="55379" y="9074"/>
                    <a:pt x="54721" y="9074"/>
                  </a:cubicBezTo>
                  <a:cubicBezTo>
                    <a:pt x="54555" y="9074"/>
                    <a:pt x="54367" y="9108"/>
                    <a:pt x="54152" y="9186"/>
                  </a:cubicBezTo>
                  <a:cubicBezTo>
                    <a:pt x="53811" y="9283"/>
                    <a:pt x="53474" y="9477"/>
                    <a:pt x="53184" y="9671"/>
                  </a:cubicBezTo>
                  <a:cubicBezTo>
                    <a:pt x="50762" y="11220"/>
                    <a:pt x="48290" y="12673"/>
                    <a:pt x="45725" y="13933"/>
                  </a:cubicBezTo>
                  <a:cubicBezTo>
                    <a:pt x="44512" y="14564"/>
                    <a:pt x="43497" y="15482"/>
                    <a:pt x="42625" y="16548"/>
                  </a:cubicBezTo>
                  <a:cubicBezTo>
                    <a:pt x="42529" y="16695"/>
                    <a:pt x="42381" y="16839"/>
                    <a:pt x="42284" y="16986"/>
                  </a:cubicBezTo>
                  <a:cubicBezTo>
                    <a:pt x="42238" y="16935"/>
                    <a:pt x="42238" y="16889"/>
                    <a:pt x="42238" y="16889"/>
                  </a:cubicBezTo>
                  <a:cubicBezTo>
                    <a:pt x="42284" y="16792"/>
                    <a:pt x="42284" y="16742"/>
                    <a:pt x="42335" y="16645"/>
                  </a:cubicBezTo>
                  <a:cubicBezTo>
                    <a:pt x="43303" y="14467"/>
                    <a:pt x="44078" y="12239"/>
                    <a:pt x="44369" y="9864"/>
                  </a:cubicBezTo>
                  <a:cubicBezTo>
                    <a:pt x="44563" y="8074"/>
                    <a:pt x="44369" y="6377"/>
                    <a:pt x="43544" y="4781"/>
                  </a:cubicBezTo>
                  <a:cubicBezTo>
                    <a:pt x="43207" y="4052"/>
                    <a:pt x="42916" y="3278"/>
                    <a:pt x="42672" y="2503"/>
                  </a:cubicBezTo>
                  <a:cubicBezTo>
                    <a:pt x="42529" y="2069"/>
                    <a:pt x="42284" y="1631"/>
                    <a:pt x="42044" y="1243"/>
                  </a:cubicBezTo>
                  <a:cubicBezTo>
                    <a:pt x="41608" y="720"/>
                    <a:pt x="41053" y="511"/>
                    <a:pt x="40419" y="511"/>
                  </a:cubicBezTo>
                  <a:cubicBezTo>
                    <a:pt x="40348" y="511"/>
                    <a:pt x="40276" y="514"/>
                    <a:pt x="40204" y="519"/>
                  </a:cubicBezTo>
                  <a:cubicBezTo>
                    <a:pt x="39572" y="616"/>
                    <a:pt x="39041" y="856"/>
                    <a:pt x="38557" y="1197"/>
                  </a:cubicBezTo>
                  <a:cubicBezTo>
                    <a:pt x="38119" y="1534"/>
                    <a:pt x="37685" y="1875"/>
                    <a:pt x="37298" y="2262"/>
                  </a:cubicBezTo>
                  <a:cubicBezTo>
                    <a:pt x="35651" y="3762"/>
                    <a:pt x="34004" y="5312"/>
                    <a:pt x="32404" y="6861"/>
                  </a:cubicBezTo>
                  <a:cubicBezTo>
                    <a:pt x="31920" y="7346"/>
                    <a:pt x="31532" y="7927"/>
                    <a:pt x="31048" y="8508"/>
                  </a:cubicBezTo>
                  <a:cubicBezTo>
                    <a:pt x="31002" y="8605"/>
                    <a:pt x="30905" y="8702"/>
                    <a:pt x="30757" y="8849"/>
                  </a:cubicBezTo>
                  <a:cubicBezTo>
                    <a:pt x="30757" y="8121"/>
                    <a:pt x="30808" y="7493"/>
                    <a:pt x="30757" y="6861"/>
                  </a:cubicBezTo>
                  <a:cubicBezTo>
                    <a:pt x="30757" y="5265"/>
                    <a:pt x="30273" y="3762"/>
                    <a:pt x="29498" y="2406"/>
                  </a:cubicBezTo>
                  <a:cubicBezTo>
                    <a:pt x="28820" y="1146"/>
                    <a:pt x="27755" y="422"/>
                    <a:pt x="26352" y="131"/>
                  </a:cubicBezTo>
                  <a:cubicBezTo>
                    <a:pt x="26178" y="85"/>
                    <a:pt x="26020" y="61"/>
                    <a:pt x="25877" y="61"/>
                  </a:cubicBezTo>
                  <a:cubicBezTo>
                    <a:pt x="25424" y="61"/>
                    <a:pt x="25120" y="305"/>
                    <a:pt x="24899" y="856"/>
                  </a:cubicBezTo>
                  <a:cubicBezTo>
                    <a:pt x="24705" y="1294"/>
                    <a:pt x="24608" y="1825"/>
                    <a:pt x="24461" y="2309"/>
                  </a:cubicBezTo>
                  <a:cubicBezTo>
                    <a:pt x="24364" y="2553"/>
                    <a:pt x="24318" y="2793"/>
                    <a:pt x="24221" y="3181"/>
                  </a:cubicBezTo>
                  <a:lnTo>
                    <a:pt x="23737" y="2696"/>
                  </a:lnTo>
                  <a:cubicBezTo>
                    <a:pt x="23202" y="2165"/>
                    <a:pt x="22671" y="1584"/>
                    <a:pt x="22136" y="1050"/>
                  </a:cubicBezTo>
                  <a:cubicBezTo>
                    <a:pt x="21749" y="662"/>
                    <a:pt x="21265" y="325"/>
                    <a:pt x="20734" y="131"/>
                  </a:cubicBezTo>
                  <a:cubicBezTo>
                    <a:pt x="20525" y="48"/>
                    <a:pt x="20316" y="0"/>
                    <a:pt x="20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4"/>
            <p:cNvSpPr/>
            <p:nvPr/>
          </p:nvSpPr>
          <p:spPr>
            <a:xfrm>
              <a:off x="764875" y="2146050"/>
              <a:ext cx="162275" cy="408125"/>
            </a:xfrm>
            <a:custGeom>
              <a:avLst/>
              <a:gdLst/>
              <a:ahLst/>
              <a:cxnLst/>
              <a:rect l="l" t="t" r="r" b="b"/>
              <a:pathLst>
                <a:path w="6491" h="16325" extrusionOk="0">
                  <a:moveTo>
                    <a:pt x="47" y="1"/>
                  </a:moveTo>
                  <a:cubicBezTo>
                    <a:pt x="47" y="148"/>
                    <a:pt x="0" y="194"/>
                    <a:pt x="47" y="194"/>
                  </a:cubicBezTo>
                  <a:cubicBezTo>
                    <a:pt x="1015" y="3972"/>
                    <a:pt x="2178" y="7653"/>
                    <a:pt x="3681" y="11237"/>
                  </a:cubicBezTo>
                  <a:cubicBezTo>
                    <a:pt x="4309" y="12740"/>
                    <a:pt x="5037" y="14290"/>
                    <a:pt x="5909" y="15693"/>
                  </a:cubicBezTo>
                  <a:cubicBezTo>
                    <a:pt x="6006" y="15937"/>
                    <a:pt x="6200" y="16131"/>
                    <a:pt x="6343" y="16324"/>
                  </a:cubicBezTo>
                  <a:cubicBezTo>
                    <a:pt x="6393" y="16324"/>
                    <a:pt x="6440" y="16274"/>
                    <a:pt x="6490" y="16274"/>
                  </a:cubicBezTo>
                  <a:cubicBezTo>
                    <a:pt x="3437" y="11237"/>
                    <a:pt x="1790" y="5619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1089375" y="2153325"/>
              <a:ext cx="127100" cy="411700"/>
            </a:xfrm>
            <a:custGeom>
              <a:avLst/>
              <a:gdLst/>
              <a:ahLst/>
              <a:cxnLst/>
              <a:rect l="l" t="t" r="r" b="b"/>
              <a:pathLst>
                <a:path w="5084" h="16468" extrusionOk="0">
                  <a:moveTo>
                    <a:pt x="5084" y="0"/>
                  </a:moveTo>
                  <a:cubicBezTo>
                    <a:pt x="4793" y="1213"/>
                    <a:pt x="4599" y="2472"/>
                    <a:pt x="4309" y="3681"/>
                  </a:cubicBezTo>
                  <a:cubicBezTo>
                    <a:pt x="3631" y="6587"/>
                    <a:pt x="2856" y="9493"/>
                    <a:pt x="1887" y="12302"/>
                  </a:cubicBezTo>
                  <a:cubicBezTo>
                    <a:pt x="1403" y="13708"/>
                    <a:pt x="872" y="15065"/>
                    <a:pt x="0" y="16273"/>
                  </a:cubicBezTo>
                  <a:lnTo>
                    <a:pt x="0" y="16467"/>
                  </a:lnTo>
                  <a:cubicBezTo>
                    <a:pt x="97" y="16370"/>
                    <a:pt x="194" y="16370"/>
                    <a:pt x="240" y="16273"/>
                  </a:cubicBezTo>
                  <a:cubicBezTo>
                    <a:pt x="434" y="16080"/>
                    <a:pt x="628" y="15840"/>
                    <a:pt x="725" y="15549"/>
                  </a:cubicBezTo>
                  <a:cubicBezTo>
                    <a:pt x="1209" y="14580"/>
                    <a:pt x="1693" y="13561"/>
                    <a:pt x="2034" y="12546"/>
                  </a:cubicBezTo>
                  <a:cubicBezTo>
                    <a:pt x="3243" y="9009"/>
                    <a:pt x="4165" y="5425"/>
                    <a:pt x="4844" y="1744"/>
                  </a:cubicBezTo>
                  <a:cubicBezTo>
                    <a:pt x="4940" y="1163"/>
                    <a:pt x="5037" y="581"/>
                    <a:pt x="5084" y="51"/>
                  </a:cubicBezTo>
                  <a:lnTo>
                    <a:pt x="50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615900" y="2339775"/>
              <a:ext cx="268825" cy="254300"/>
            </a:xfrm>
            <a:custGeom>
              <a:avLst/>
              <a:gdLst/>
              <a:ahLst/>
              <a:cxnLst/>
              <a:rect l="l" t="t" r="r" b="b"/>
              <a:pathLst>
                <a:path w="10753" h="10172" extrusionOk="0">
                  <a:moveTo>
                    <a:pt x="0" y="1"/>
                  </a:moveTo>
                  <a:cubicBezTo>
                    <a:pt x="0" y="98"/>
                    <a:pt x="50" y="195"/>
                    <a:pt x="97" y="245"/>
                  </a:cubicBezTo>
                  <a:cubicBezTo>
                    <a:pt x="2569" y="2907"/>
                    <a:pt x="5134" y="5476"/>
                    <a:pt x="7800" y="7944"/>
                  </a:cubicBezTo>
                  <a:cubicBezTo>
                    <a:pt x="8524" y="8622"/>
                    <a:pt x="9350" y="9203"/>
                    <a:pt x="10124" y="9834"/>
                  </a:cubicBezTo>
                  <a:cubicBezTo>
                    <a:pt x="10318" y="9978"/>
                    <a:pt x="10512" y="10075"/>
                    <a:pt x="10706" y="10172"/>
                  </a:cubicBezTo>
                  <a:cubicBezTo>
                    <a:pt x="10706" y="10125"/>
                    <a:pt x="10752" y="10075"/>
                    <a:pt x="10752" y="10075"/>
                  </a:cubicBezTo>
                  <a:cubicBezTo>
                    <a:pt x="10706" y="9978"/>
                    <a:pt x="10609" y="9881"/>
                    <a:pt x="10512" y="9834"/>
                  </a:cubicBezTo>
                  <a:cubicBezTo>
                    <a:pt x="9687" y="9156"/>
                    <a:pt x="8815" y="8525"/>
                    <a:pt x="8090" y="7800"/>
                  </a:cubicBezTo>
                  <a:cubicBezTo>
                    <a:pt x="5475" y="5328"/>
                    <a:pt x="2906" y="2860"/>
                    <a:pt x="341" y="3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585675" y="2464550"/>
              <a:ext cx="291775" cy="158575"/>
            </a:xfrm>
            <a:custGeom>
              <a:avLst/>
              <a:gdLst/>
              <a:ahLst/>
              <a:cxnLst/>
              <a:rect l="l" t="t" r="r" b="b"/>
              <a:pathLst>
                <a:path w="11671" h="6343" extrusionOk="0">
                  <a:moveTo>
                    <a:pt x="0" y="0"/>
                  </a:moveTo>
                  <a:lnTo>
                    <a:pt x="0" y="0"/>
                  </a:lnTo>
                  <a:cubicBezTo>
                    <a:pt x="144" y="97"/>
                    <a:pt x="194" y="194"/>
                    <a:pt x="240" y="240"/>
                  </a:cubicBezTo>
                  <a:cubicBezTo>
                    <a:pt x="2712" y="1938"/>
                    <a:pt x="5231" y="3487"/>
                    <a:pt x="7846" y="4890"/>
                  </a:cubicBezTo>
                  <a:cubicBezTo>
                    <a:pt x="8912" y="5471"/>
                    <a:pt x="10024" y="5955"/>
                    <a:pt x="11186" y="6296"/>
                  </a:cubicBezTo>
                  <a:cubicBezTo>
                    <a:pt x="11333" y="6296"/>
                    <a:pt x="11477" y="6296"/>
                    <a:pt x="11671" y="6343"/>
                  </a:cubicBezTo>
                  <a:cubicBezTo>
                    <a:pt x="11624" y="6246"/>
                    <a:pt x="11624" y="6200"/>
                    <a:pt x="11574" y="6200"/>
                  </a:cubicBezTo>
                  <a:cubicBezTo>
                    <a:pt x="9880" y="5715"/>
                    <a:pt x="8331" y="4987"/>
                    <a:pt x="6827" y="4115"/>
                  </a:cubicBezTo>
                  <a:cubicBezTo>
                    <a:pt x="4599" y="2759"/>
                    <a:pt x="2371" y="140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899225" y="2258700"/>
              <a:ext cx="71500" cy="285950"/>
            </a:xfrm>
            <a:custGeom>
              <a:avLst/>
              <a:gdLst/>
              <a:ahLst/>
              <a:cxnLst/>
              <a:rect l="l" t="t" r="r" b="b"/>
              <a:pathLst>
                <a:path w="2860" h="11438" extrusionOk="0">
                  <a:moveTo>
                    <a:pt x="0" y="1"/>
                  </a:moveTo>
                  <a:cubicBezTo>
                    <a:pt x="51" y="388"/>
                    <a:pt x="148" y="776"/>
                    <a:pt x="194" y="1163"/>
                  </a:cubicBezTo>
                  <a:cubicBezTo>
                    <a:pt x="678" y="3972"/>
                    <a:pt x="1310" y="6731"/>
                    <a:pt x="2035" y="9493"/>
                  </a:cubicBezTo>
                  <a:cubicBezTo>
                    <a:pt x="2182" y="10075"/>
                    <a:pt x="2375" y="10605"/>
                    <a:pt x="2569" y="11140"/>
                  </a:cubicBezTo>
                  <a:cubicBezTo>
                    <a:pt x="2611" y="11269"/>
                    <a:pt x="2615" y="11438"/>
                    <a:pt x="2792" y="11438"/>
                  </a:cubicBezTo>
                  <a:cubicBezTo>
                    <a:pt x="2812" y="11438"/>
                    <a:pt x="2835" y="11436"/>
                    <a:pt x="2860" y="11431"/>
                  </a:cubicBezTo>
                  <a:cubicBezTo>
                    <a:pt x="1647" y="7653"/>
                    <a:pt x="969" y="377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1186225" y="2342200"/>
              <a:ext cx="253050" cy="193475"/>
            </a:xfrm>
            <a:custGeom>
              <a:avLst/>
              <a:gdLst/>
              <a:ahLst/>
              <a:cxnLst/>
              <a:rect l="l" t="t" r="r" b="b"/>
              <a:pathLst>
                <a:path w="10122" h="7739" extrusionOk="0">
                  <a:moveTo>
                    <a:pt x="10075" y="1"/>
                  </a:moveTo>
                  <a:cubicBezTo>
                    <a:pt x="9443" y="485"/>
                    <a:pt x="8862" y="1020"/>
                    <a:pt x="8234" y="1504"/>
                  </a:cubicBezTo>
                  <a:cubicBezTo>
                    <a:pt x="5762" y="3635"/>
                    <a:pt x="3244" y="5766"/>
                    <a:pt x="388" y="7459"/>
                  </a:cubicBezTo>
                  <a:cubicBezTo>
                    <a:pt x="291" y="7510"/>
                    <a:pt x="144" y="7653"/>
                    <a:pt x="1" y="7703"/>
                  </a:cubicBezTo>
                  <a:cubicBezTo>
                    <a:pt x="49" y="7727"/>
                    <a:pt x="98" y="7738"/>
                    <a:pt x="140" y="7738"/>
                  </a:cubicBezTo>
                  <a:cubicBezTo>
                    <a:pt x="182" y="7738"/>
                    <a:pt x="218" y="7727"/>
                    <a:pt x="241" y="7703"/>
                  </a:cubicBezTo>
                  <a:lnTo>
                    <a:pt x="2423" y="6394"/>
                  </a:lnTo>
                  <a:cubicBezTo>
                    <a:pt x="4600" y="4941"/>
                    <a:pt x="6588" y="3197"/>
                    <a:pt x="8525" y="1504"/>
                  </a:cubicBezTo>
                  <a:cubicBezTo>
                    <a:pt x="9106" y="1020"/>
                    <a:pt x="9591" y="535"/>
                    <a:pt x="10121" y="51"/>
                  </a:cubicBezTo>
                  <a:cubicBezTo>
                    <a:pt x="10121" y="1"/>
                    <a:pt x="10075" y="1"/>
                    <a:pt x="10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1268575" y="1978950"/>
              <a:ext cx="48450" cy="280950"/>
            </a:xfrm>
            <a:custGeom>
              <a:avLst/>
              <a:gdLst/>
              <a:ahLst/>
              <a:cxnLst/>
              <a:rect l="l" t="t" r="r" b="b"/>
              <a:pathLst>
                <a:path w="1938" h="11238" extrusionOk="0">
                  <a:moveTo>
                    <a:pt x="1597" y="1"/>
                  </a:moveTo>
                  <a:cubicBezTo>
                    <a:pt x="1550" y="148"/>
                    <a:pt x="1550" y="195"/>
                    <a:pt x="1550" y="195"/>
                  </a:cubicBezTo>
                  <a:cubicBezTo>
                    <a:pt x="1597" y="776"/>
                    <a:pt x="1694" y="1311"/>
                    <a:pt x="1694" y="1841"/>
                  </a:cubicBezTo>
                  <a:cubicBezTo>
                    <a:pt x="1694" y="2519"/>
                    <a:pt x="1647" y="3197"/>
                    <a:pt x="1550" y="3876"/>
                  </a:cubicBezTo>
                  <a:cubicBezTo>
                    <a:pt x="1260" y="5425"/>
                    <a:pt x="1015" y="6975"/>
                    <a:pt x="678" y="8525"/>
                  </a:cubicBezTo>
                  <a:cubicBezTo>
                    <a:pt x="485" y="9397"/>
                    <a:pt x="241" y="10319"/>
                    <a:pt x="0" y="11237"/>
                  </a:cubicBezTo>
                  <a:lnTo>
                    <a:pt x="47" y="11237"/>
                  </a:lnTo>
                  <a:cubicBezTo>
                    <a:pt x="241" y="10656"/>
                    <a:pt x="485" y="10075"/>
                    <a:pt x="628" y="9494"/>
                  </a:cubicBezTo>
                  <a:cubicBezTo>
                    <a:pt x="1112" y="7750"/>
                    <a:pt x="1453" y="5960"/>
                    <a:pt x="1744" y="4166"/>
                  </a:cubicBezTo>
                  <a:cubicBezTo>
                    <a:pt x="1887" y="3151"/>
                    <a:pt x="1938" y="2132"/>
                    <a:pt x="1887" y="1117"/>
                  </a:cubicBezTo>
                  <a:cubicBezTo>
                    <a:pt x="1887" y="826"/>
                    <a:pt x="1841" y="536"/>
                    <a:pt x="1790" y="245"/>
                  </a:cubicBezTo>
                  <a:cubicBezTo>
                    <a:pt x="1790" y="195"/>
                    <a:pt x="1694" y="98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4"/>
            <p:cNvSpPr/>
            <p:nvPr/>
          </p:nvSpPr>
          <p:spPr>
            <a:xfrm>
              <a:off x="1031250" y="2657025"/>
              <a:ext cx="181650" cy="188900"/>
            </a:xfrm>
            <a:custGeom>
              <a:avLst/>
              <a:gdLst/>
              <a:ahLst/>
              <a:cxnLst/>
              <a:rect l="l" t="t" r="r" b="b"/>
              <a:pathLst>
                <a:path w="7266" h="7556" extrusionOk="0">
                  <a:moveTo>
                    <a:pt x="47" y="0"/>
                  </a:moveTo>
                  <a:cubicBezTo>
                    <a:pt x="47" y="50"/>
                    <a:pt x="47" y="97"/>
                    <a:pt x="0" y="147"/>
                  </a:cubicBezTo>
                  <a:cubicBezTo>
                    <a:pt x="291" y="341"/>
                    <a:pt x="582" y="535"/>
                    <a:pt x="822" y="728"/>
                  </a:cubicBezTo>
                  <a:cubicBezTo>
                    <a:pt x="1403" y="1116"/>
                    <a:pt x="1984" y="1453"/>
                    <a:pt x="2519" y="1891"/>
                  </a:cubicBezTo>
                  <a:cubicBezTo>
                    <a:pt x="3778" y="2906"/>
                    <a:pt x="4747" y="4165"/>
                    <a:pt x="5716" y="5424"/>
                  </a:cubicBezTo>
                  <a:cubicBezTo>
                    <a:pt x="6246" y="6153"/>
                    <a:pt x="6731" y="6877"/>
                    <a:pt x="7265" y="7555"/>
                  </a:cubicBezTo>
                  <a:cubicBezTo>
                    <a:pt x="7215" y="7412"/>
                    <a:pt x="7169" y="7265"/>
                    <a:pt x="7072" y="7122"/>
                  </a:cubicBezTo>
                  <a:cubicBezTo>
                    <a:pt x="6490" y="6250"/>
                    <a:pt x="5909" y="5378"/>
                    <a:pt x="5278" y="4553"/>
                  </a:cubicBezTo>
                  <a:cubicBezTo>
                    <a:pt x="4212" y="3100"/>
                    <a:pt x="3003" y="1794"/>
                    <a:pt x="1500" y="872"/>
                  </a:cubicBezTo>
                  <a:cubicBezTo>
                    <a:pt x="1453" y="825"/>
                    <a:pt x="1403" y="728"/>
                    <a:pt x="1357" y="678"/>
                  </a:cubicBezTo>
                  <a:lnTo>
                    <a:pt x="1357" y="728"/>
                  </a:lnTo>
                  <a:cubicBezTo>
                    <a:pt x="1016" y="535"/>
                    <a:pt x="725" y="341"/>
                    <a:pt x="434" y="194"/>
                  </a:cubicBezTo>
                  <a:cubicBezTo>
                    <a:pt x="291" y="147"/>
                    <a:pt x="194" y="97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4"/>
            <p:cNvSpPr/>
            <p:nvPr/>
          </p:nvSpPr>
          <p:spPr>
            <a:xfrm>
              <a:off x="1072425" y="2732075"/>
              <a:ext cx="71400" cy="329375"/>
            </a:xfrm>
            <a:custGeom>
              <a:avLst/>
              <a:gdLst/>
              <a:ahLst/>
              <a:cxnLst/>
              <a:rect l="l" t="t" r="r" b="b"/>
              <a:pathLst>
                <a:path w="2856" h="13175" extrusionOk="0">
                  <a:moveTo>
                    <a:pt x="0" y="1"/>
                  </a:moveTo>
                  <a:cubicBezTo>
                    <a:pt x="47" y="342"/>
                    <a:pt x="194" y="632"/>
                    <a:pt x="337" y="923"/>
                  </a:cubicBezTo>
                  <a:cubicBezTo>
                    <a:pt x="872" y="1989"/>
                    <a:pt x="1356" y="3101"/>
                    <a:pt x="1647" y="4263"/>
                  </a:cubicBezTo>
                  <a:cubicBezTo>
                    <a:pt x="2081" y="5813"/>
                    <a:pt x="2325" y="7363"/>
                    <a:pt x="2468" y="8963"/>
                  </a:cubicBezTo>
                  <a:cubicBezTo>
                    <a:pt x="2555" y="10214"/>
                    <a:pt x="2681" y="11468"/>
                    <a:pt x="2809" y="12720"/>
                  </a:cubicBezTo>
                  <a:lnTo>
                    <a:pt x="2809" y="12720"/>
                  </a:lnTo>
                  <a:lnTo>
                    <a:pt x="2809" y="12496"/>
                  </a:lnTo>
                  <a:cubicBezTo>
                    <a:pt x="2759" y="11481"/>
                    <a:pt x="2712" y="10462"/>
                    <a:pt x="2616" y="9447"/>
                  </a:cubicBezTo>
                  <a:cubicBezTo>
                    <a:pt x="2565" y="8428"/>
                    <a:pt x="2468" y="7413"/>
                    <a:pt x="2325" y="6394"/>
                  </a:cubicBezTo>
                  <a:cubicBezTo>
                    <a:pt x="1984" y="4216"/>
                    <a:pt x="1259" y="2132"/>
                    <a:pt x="144" y="195"/>
                  </a:cubicBezTo>
                  <a:cubicBezTo>
                    <a:pt x="97" y="148"/>
                    <a:pt x="47" y="98"/>
                    <a:pt x="0" y="1"/>
                  </a:cubicBezTo>
                  <a:close/>
                  <a:moveTo>
                    <a:pt x="2809" y="12720"/>
                  </a:moveTo>
                  <a:lnTo>
                    <a:pt x="2809" y="13174"/>
                  </a:lnTo>
                  <a:lnTo>
                    <a:pt x="2856" y="13174"/>
                  </a:lnTo>
                  <a:cubicBezTo>
                    <a:pt x="2840" y="13023"/>
                    <a:pt x="2825" y="12872"/>
                    <a:pt x="2809" y="12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372550" y="2158150"/>
              <a:ext cx="164700" cy="203450"/>
            </a:xfrm>
            <a:custGeom>
              <a:avLst/>
              <a:gdLst/>
              <a:ahLst/>
              <a:cxnLst/>
              <a:rect l="l" t="t" r="r" b="b"/>
              <a:pathLst>
                <a:path w="6588" h="8138" extrusionOk="0">
                  <a:moveTo>
                    <a:pt x="1" y="1"/>
                  </a:moveTo>
                  <a:cubicBezTo>
                    <a:pt x="1" y="98"/>
                    <a:pt x="1" y="148"/>
                    <a:pt x="47" y="245"/>
                  </a:cubicBezTo>
                  <a:cubicBezTo>
                    <a:pt x="241" y="1066"/>
                    <a:pt x="726" y="1795"/>
                    <a:pt x="1210" y="2519"/>
                  </a:cubicBezTo>
                  <a:cubicBezTo>
                    <a:pt x="2760" y="4554"/>
                    <a:pt x="4554" y="6348"/>
                    <a:pt x="6441" y="8091"/>
                  </a:cubicBezTo>
                  <a:cubicBezTo>
                    <a:pt x="6441" y="8091"/>
                    <a:pt x="6491" y="8091"/>
                    <a:pt x="6588" y="8138"/>
                  </a:cubicBezTo>
                  <a:cubicBezTo>
                    <a:pt x="6491" y="7994"/>
                    <a:pt x="6394" y="7897"/>
                    <a:pt x="6344" y="7847"/>
                  </a:cubicBezTo>
                  <a:cubicBezTo>
                    <a:pt x="5038" y="6444"/>
                    <a:pt x="3682" y="5038"/>
                    <a:pt x="2423" y="3635"/>
                  </a:cubicBezTo>
                  <a:cubicBezTo>
                    <a:pt x="1551" y="2616"/>
                    <a:pt x="679" y="1551"/>
                    <a:pt x="241" y="245"/>
                  </a:cubicBezTo>
                  <a:cubicBezTo>
                    <a:pt x="195" y="148"/>
                    <a:pt x="144" y="5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4"/>
            <p:cNvSpPr/>
            <p:nvPr/>
          </p:nvSpPr>
          <p:spPr>
            <a:xfrm>
              <a:off x="1097800" y="2632800"/>
              <a:ext cx="272500" cy="29725"/>
            </a:xfrm>
            <a:custGeom>
              <a:avLst/>
              <a:gdLst/>
              <a:ahLst/>
              <a:cxnLst/>
              <a:rect l="l" t="t" r="r" b="b"/>
              <a:pathLst>
                <a:path w="10900" h="1189" extrusionOk="0">
                  <a:moveTo>
                    <a:pt x="10849" y="0"/>
                  </a:moveTo>
                  <a:cubicBezTo>
                    <a:pt x="10706" y="51"/>
                    <a:pt x="10512" y="97"/>
                    <a:pt x="10365" y="97"/>
                  </a:cubicBezTo>
                  <a:cubicBezTo>
                    <a:pt x="8718" y="485"/>
                    <a:pt x="7072" y="775"/>
                    <a:pt x="5425" y="923"/>
                  </a:cubicBezTo>
                  <a:cubicBezTo>
                    <a:pt x="4964" y="963"/>
                    <a:pt x="4503" y="986"/>
                    <a:pt x="4042" y="986"/>
                  </a:cubicBezTo>
                  <a:cubicBezTo>
                    <a:pt x="3389" y="986"/>
                    <a:pt x="2736" y="939"/>
                    <a:pt x="2085" y="826"/>
                  </a:cubicBezTo>
                  <a:lnTo>
                    <a:pt x="51" y="388"/>
                  </a:lnTo>
                  <a:cubicBezTo>
                    <a:pt x="51" y="388"/>
                    <a:pt x="51" y="438"/>
                    <a:pt x="0" y="438"/>
                  </a:cubicBezTo>
                  <a:cubicBezTo>
                    <a:pt x="291" y="582"/>
                    <a:pt x="535" y="678"/>
                    <a:pt x="775" y="775"/>
                  </a:cubicBezTo>
                  <a:cubicBezTo>
                    <a:pt x="1794" y="1072"/>
                    <a:pt x="2811" y="1189"/>
                    <a:pt x="3828" y="1189"/>
                  </a:cubicBezTo>
                  <a:cubicBezTo>
                    <a:pt x="4312" y="1189"/>
                    <a:pt x="4797" y="1163"/>
                    <a:pt x="5281" y="1116"/>
                  </a:cubicBezTo>
                  <a:cubicBezTo>
                    <a:pt x="6541" y="1019"/>
                    <a:pt x="7800" y="775"/>
                    <a:pt x="9009" y="582"/>
                  </a:cubicBezTo>
                  <a:cubicBezTo>
                    <a:pt x="9640" y="485"/>
                    <a:pt x="10268" y="245"/>
                    <a:pt x="10900" y="97"/>
                  </a:cubicBezTo>
                  <a:cubicBezTo>
                    <a:pt x="10900" y="51"/>
                    <a:pt x="10849" y="51"/>
                    <a:pt x="10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1119600" y="2508125"/>
              <a:ext cx="237325" cy="97375"/>
            </a:xfrm>
            <a:custGeom>
              <a:avLst/>
              <a:gdLst/>
              <a:ahLst/>
              <a:cxnLst/>
              <a:rect l="l" t="t" r="r" b="b"/>
              <a:pathLst>
                <a:path w="9493" h="3895" extrusionOk="0">
                  <a:moveTo>
                    <a:pt x="9446" y="1"/>
                  </a:moveTo>
                  <a:cubicBezTo>
                    <a:pt x="6393" y="1454"/>
                    <a:pt x="3294" y="2953"/>
                    <a:pt x="0" y="3825"/>
                  </a:cubicBezTo>
                  <a:cubicBezTo>
                    <a:pt x="69" y="3861"/>
                    <a:pt x="163" y="3895"/>
                    <a:pt x="246" y="3895"/>
                  </a:cubicBezTo>
                  <a:cubicBezTo>
                    <a:pt x="281" y="3895"/>
                    <a:pt x="313" y="3889"/>
                    <a:pt x="341" y="3875"/>
                  </a:cubicBezTo>
                  <a:cubicBezTo>
                    <a:pt x="632" y="3825"/>
                    <a:pt x="969" y="3728"/>
                    <a:pt x="1310" y="3631"/>
                  </a:cubicBezTo>
                  <a:cubicBezTo>
                    <a:pt x="3100" y="3100"/>
                    <a:pt x="4797" y="2372"/>
                    <a:pt x="6444" y="1597"/>
                  </a:cubicBezTo>
                  <a:cubicBezTo>
                    <a:pt x="7509" y="1163"/>
                    <a:pt x="8478" y="628"/>
                    <a:pt x="9493" y="144"/>
                  </a:cubicBezTo>
                  <a:cubicBezTo>
                    <a:pt x="9493" y="98"/>
                    <a:pt x="9493" y="47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4"/>
            <p:cNvSpPr/>
            <p:nvPr/>
          </p:nvSpPr>
          <p:spPr>
            <a:xfrm>
              <a:off x="1332700" y="2343475"/>
              <a:ext cx="199850" cy="139775"/>
            </a:xfrm>
            <a:custGeom>
              <a:avLst/>
              <a:gdLst/>
              <a:ahLst/>
              <a:cxnLst/>
              <a:rect l="l" t="t" r="r" b="b"/>
              <a:pathLst>
                <a:path w="7994" h="5591" extrusionOk="0">
                  <a:moveTo>
                    <a:pt x="7897" y="0"/>
                  </a:moveTo>
                  <a:lnTo>
                    <a:pt x="7897" y="0"/>
                  </a:lnTo>
                  <a:cubicBezTo>
                    <a:pt x="5475" y="2178"/>
                    <a:pt x="2809" y="3971"/>
                    <a:pt x="0" y="5568"/>
                  </a:cubicBezTo>
                  <a:cubicBezTo>
                    <a:pt x="65" y="5568"/>
                    <a:pt x="86" y="5590"/>
                    <a:pt x="109" y="5590"/>
                  </a:cubicBezTo>
                  <a:cubicBezTo>
                    <a:pt x="120" y="5590"/>
                    <a:pt x="131" y="5585"/>
                    <a:pt x="148" y="5568"/>
                  </a:cubicBezTo>
                  <a:cubicBezTo>
                    <a:pt x="291" y="5521"/>
                    <a:pt x="438" y="5424"/>
                    <a:pt x="632" y="5328"/>
                  </a:cubicBezTo>
                  <a:cubicBezTo>
                    <a:pt x="2228" y="4502"/>
                    <a:pt x="3732" y="3534"/>
                    <a:pt x="5185" y="2468"/>
                  </a:cubicBezTo>
                  <a:cubicBezTo>
                    <a:pt x="6056" y="1840"/>
                    <a:pt x="6831" y="1162"/>
                    <a:pt x="7653" y="531"/>
                  </a:cubicBezTo>
                  <a:cubicBezTo>
                    <a:pt x="7800" y="434"/>
                    <a:pt x="7994" y="337"/>
                    <a:pt x="7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4"/>
            <p:cNvSpPr/>
            <p:nvPr/>
          </p:nvSpPr>
          <p:spPr>
            <a:xfrm>
              <a:off x="1073575" y="2100050"/>
              <a:ext cx="19400" cy="306400"/>
            </a:xfrm>
            <a:custGeom>
              <a:avLst/>
              <a:gdLst/>
              <a:ahLst/>
              <a:cxnLst/>
              <a:rect l="l" t="t" r="r" b="b"/>
              <a:pathLst>
                <a:path w="776" h="12256" extrusionOk="0">
                  <a:moveTo>
                    <a:pt x="729" y="0"/>
                  </a:moveTo>
                  <a:lnTo>
                    <a:pt x="729" y="0"/>
                  </a:lnTo>
                  <a:cubicBezTo>
                    <a:pt x="632" y="2034"/>
                    <a:pt x="582" y="4069"/>
                    <a:pt x="439" y="6103"/>
                  </a:cubicBezTo>
                  <a:cubicBezTo>
                    <a:pt x="342" y="8187"/>
                    <a:pt x="148" y="10221"/>
                    <a:pt x="1" y="12256"/>
                  </a:cubicBezTo>
                  <a:cubicBezTo>
                    <a:pt x="632" y="8187"/>
                    <a:pt x="776" y="4119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1155925" y="1962000"/>
              <a:ext cx="12125" cy="226500"/>
            </a:xfrm>
            <a:custGeom>
              <a:avLst/>
              <a:gdLst/>
              <a:ahLst/>
              <a:cxnLst/>
              <a:rect l="l" t="t" r="r" b="b"/>
              <a:pathLst>
                <a:path w="485" h="9060" extrusionOk="0">
                  <a:moveTo>
                    <a:pt x="0" y="1"/>
                  </a:moveTo>
                  <a:cubicBezTo>
                    <a:pt x="438" y="3054"/>
                    <a:pt x="194" y="6057"/>
                    <a:pt x="0" y="9060"/>
                  </a:cubicBezTo>
                  <a:cubicBezTo>
                    <a:pt x="97" y="8285"/>
                    <a:pt x="194" y="7510"/>
                    <a:pt x="244" y="6781"/>
                  </a:cubicBezTo>
                  <a:cubicBezTo>
                    <a:pt x="341" y="6103"/>
                    <a:pt x="388" y="5425"/>
                    <a:pt x="438" y="4798"/>
                  </a:cubicBezTo>
                  <a:cubicBezTo>
                    <a:pt x="484" y="3294"/>
                    <a:pt x="484" y="1795"/>
                    <a:pt x="244" y="292"/>
                  </a:cubicBezTo>
                  <a:cubicBezTo>
                    <a:pt x="244" y="195"/>
                    <a:pt x="147" y="98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4"/>
            <p:cNvSpPr/>
            <p:nvPr/>
          </p:nvSpPr>
          <p:spPr>
            <a:xfrm>
              <a:off x="1050625" y="2305875"/>
              <a:ext cx="50875" cy="238600"/>
            </a:xfrm>
            <a:custGeom>
              <a:avLst/>
              <a:gdLst/>
              <a:ahLst/>
              <a:cxnLst/>
              <a:rect l="l" t="t" r="r" b="b"/>
              <a:pathLst>
                <a:path w="2035" h="9544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744" y="1066"/>
                    <a:pt x="1550" y="2132"/>
                    <a:pt x="1357" y="3197"/>
                  </a:cubicBezTo>
                  <a:cubicBezTo>
                    <a:pt x="1163" y="4263"/>
                    <a:pt x="919" y="5328"/>
                    <a:pt x="678" y="6394"/>
                  </a:cubicBezTo>
                  <a:cubicBezTo>
                    <a:pt x="485" y="7459"/>
                    <a:pt x="241" y="8478"/>
                    <a:pt x="0" y="9544"/>
                  </a:cubicBezTo>
                  <a:cubicBezTo>
                    <a:pt x="531" y="8912"/>
                    <a:pt x="2035" y="1066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1438075" y="2714875"/>
              <a:ext cx="224000" cy="15325"/>
            </a:xfrm>
            <a:custGeom>
              <a:avLst/>
              <a:gdLst/>
              <a:ahLst/>
              <a:cxnLst/>
              <a:rect l="l" t="t" r="r" b="b"/>
              <a:pathLst>
                <a:path w="8960" h="613" extrusionOk="0">
                  <a:moveTo>
                    <a:pt x="5160" y="1"/>
                  </a:moveTo>
                  <a:cubicBezTo>
                    <a:pt x="2827" y="1"/>
                    <a:pt x="621" y="203"/>
                    <a:pt x="1" y="545"/>
                  </a:cubicBezTo>
                  <a:cubicBezTo>
                    <a:pt x="34" y="578"/>
                    <a:pt x="43" y="613"/>
                    <a:pt x="46" y="613"/>
                  </a:cubicBezTo>
                  <a:cubicBezTo>
                    <a:pt x="47" y="613"/>
                    <a:pt x="47" y="607"/>
                    <a:pt x="47" y="592"/>
                  </a:cubicBezTo>
                  <a:cubicBezTo>
                    <a:pt x="2114" y="253"/>
                    <a:pt x="4202" y="176"/>
                    <a:pt x="6281" y="176"/>
                  </a:cubicBezTo>
                  <a:cubicBezTo>
                    <a:pt x="7176" y="176"/>
                    <a:pt x="8070" y="191"/>
                    <a:pt x="8959" y="205"/>
                  </a:cubicBezTo>
                  <a:cubicBezTo>
                    <a:pt x="7826" y="65"/>
                    <a:pt x="6473" y="1"/>
                    <a:pt x="5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373725" y="2531100"/>
              <a:ext cx="204700" cy="87200"/>
            </a:xfrm>
            <a:custGeom>
              <a:avLst/>
              <a:gdLst/>
              <a:ahLst/>
              <a:cxnLst/>
              <a:rect l="l" t="t" r="r" b="b"/>
              <a:pathLst>
                <a:path w="8188" h="3488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147"/>
                    <a:pt x="245" y="194"/>
                    <a:pt x="388" y="291"/>
                  </a:cubicBezTo>
                  <a:cubicBezTo>
                    <a:pt x="2085" y="1116"/>
                    <a:pt x="3732" y="1937"/>
                    <a:pt x="5425" y="2712"/>
                  </a:cubicBezTo>
                  <a:cubicBezTo>
                    <a:pt x="6103" y="3003"/>
                    <a:pt x="6781" y="3197"/>
                    <a:pt x="7459" y="3441"/>
                  </a:cubicBezTo>
                  <a:cubicBezTo>
                    <a:pt x="7653" y="3487"/>
                    <a:pt x="7943" y="3487"/>
                    <a:pt x="8188" y="3487"/>
                  </a:cubicBezTo>
                  <a:lnTo>
                    <a:pt x="8188" y="3344"/>
                  </a:lnTo>
                  <a:cubicBezTo>
                    <a:pt x="7800" y="3293"/>
                    <a:pt x="7362" y="3197"/>
                    <a:pt x="6975" y="3100"/>
                  </a:cubicBezTo>
                  <a:cubicBezTo>
                    <a:pt x="6541" y="2956"/>
                    <a:pt x="6153" y="2809"/>
                    <a:pt x="5766" y="2615"/>
                  </a:cubicBezTo>
                  <a:cubicBezTo>
                    <a:pt x="4507" y="2085"/>
                    <a:pt x="3247" y="1503"/>
                    <a:pt x="2035" y="922"/>
                  </a:cubicBezTo>
                  <a:cubicBezTo>
                    <a:pt x="1357" y="632"/>
                    <a:pt x="679" y="29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837525" y="1958425"/>
              <a:ext cx="37500" cy="190075"/>
            </a:xfrm>
            <a:custGeom>
              <a:avLst/>
              <a:gdLst/>
              <a:ahLst/>
              <a:cxnLst/>
              <a:rect l="l" t="t" r="r" b="b"/>
              <a:pathLst>
                <a:path w="1500" h="7603" extrusionOk="0">
                  <a:moveTo>
                    <a:pt x="240" y="1"/>
                  </a:moveTo>
                  <a:cubicBezTo>
                    <a:pt x="0" y="435"/>
                    <a:pt x="872" y="5956"/>
                    <a:pt x="1500" y="7602"/>
                  </a:cubicBezTo>
                  <a:cubicBezTo>
                    <a:pt x="1112" y="5084"/>
                    <a:pt x="678" y="2566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1186225" y="2732075"/>
              <a:ext cx="152600" cy="190175"/>
            </a:xfrm>
            <a:custGeom>
              <a:avLst/>
              <a:gdLst/>
              <a:ahLst/>
              <a:cxnLst/>
              <a:rect l="l" t="t" r="r" b="b"/>
              <a:pathLst>
                <a:path w="6104" h="7607" extrusionOk="0">
                  <a:moveTo>
                    <a:pt x="1" y="1"/>
                  </a:moveTo>
                  <a:lnTo>
                    <a:pt x="1" y="1"/>
                  </a:lnTo>
                  <a:cubicBezTo>
                    <a:pt x="2810" y="1892"/>
                    <a:pt x="5038" y="4313"/>
                    <a:pt x="6103" y="7607"/>
                  </a:cubicBezTo>
                  <a:cubicBezTo>
                    <a:pt x="5181" y="4216"/>
                    <a:pt x="3004" y="17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4"/>
            <p:cNvSpPr/>
            <p:nvPr/>
          </p:nvSpPr>
          <p:spPr>
            <a:xfrm>
              <a:off x="1072425" y="2648575"/>
              <a:ext cx="205850" cy="37200"/>
            </a:xfrm>
            <a:custGeom>
              <a:avLst/>
              <a:gdLst/>
              <a:ahLst/>
              <a:cxnLst/>
              <a:rect l="l" t="t" r="r" b="b"/>
              <a:pathLst>
                <a:path w="8234" h="1488" extrusionOk="0">
                  <a:moveTo>
                    <a:pt x="0" y="1"/>
                  </a:moveTo>
                  <a:lnTo>
                    <a:pt x="0" y="1"/>
                  </a:lnTo>
                  <a:cubicBezTo>
                    <a:pt x="1028" y="858"/>
                    <a:pt x="4290" y="1487"/>
                    <a:pt x="7142" y="1487"/>
                  </a:cubicBezTo>
                  <a:cubicBezTo>
                    <a:pt x="7515" y="1487"/>
                    <a:pt x="7881" y="1476"/>
                    <a:pt x="8234" y="1454"/>
                  </a:cubicBezTo>
                  <a:cubicBezTo>
                    <a:pt x="5425" y="1404"/>
                    <a:pt x="2662" y="106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4"/>
            <p:cNvSpPr/>
            <p:nvPr/>
          </p:nvSpPr>
          <p:spPr>
            <a:xfrm>
              <a:off x="769700" y="2651000"/>
              <a:ext cx="155025" cy="82375"/>
            </a:xfrm>
            <a:custGeom>
              <a:avLst/>
              <a:gdLst/>
              <a:ahLst/>
              <a:cxnLst/>
              <a:rect l="l" t="t" r="r" b="b"/>
              <a:pathLst>
                <a:path w="6201" h="3295" extrusionOk="0">
                  <a:moveTo>
                    <a:pt x="6200" y="1"/>
                  </a:moveTo>
                  <a:cubicBezTo>
                    <a:pt x="4373" y="1443"/>
                    <a:pt x="2210" y="2313"/>
                    <a:pt x="48" y="3273"/>
                  </a:cubicBezTo>
                  <a:lnTo>
                    <a:pt x="48" y="3273"/>
                  </a:lnTo>
                  <a:cubicBezTo>
                    <a:pt x="129" y="3243"/>
                    <a:pt x="210" y="3236"/>
                    <a:pt x="292" y="3197"/>
                  </a:cubicBezTo>
                  <a:cubicBezTo>
                    <a:pt x="1260" y="2856"/>
                    <a:pt x="2179" y="2519"/>
                    <a:pt x="3147" y="2081"/>
                  </a:cubicBezTo>
                  <a:cubicBezTo>
                    <a:pt x="4069" y="1694"/>
                    <a:pt x="4988" y="1163"/>
                    <a:pt x="5813" y="532"/>
                  </a:cubicBezTo>
                  <a:cubicBezTo>
                    <a:pt x="5956" y="388"/>
                    <a:pt x="6200" y="241"/>
                    <a:pt x="6200" y="1"/>
                  </a:cubicBezTo>
                  <a:close/>
                  <a:moveTo>
                    <a:pt x="48" y="3273"/>
                  </a:moveTo>
                  <a:lnTo>
                    <a:pt x="48" y="3273"/>
                  </a:lnTo>
                  <a:cubicBezTo>
                    <a:pt x="32" y="3279"/>
                    <a:pt x="17" y="3286"/>
                    <a:pt x="1" y="3294"/>
                  </a:cubicBezTo>
                  <a:cubicBezTo>
                    <a:pt x="17" y="3287"/>
                    <a:pt x="32" y="3280"/>
                    <a:pt x="48" y="3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634100" y="2667950"/>
              <a:ext cx="211875" cy="17900"/>
            </a:xfrm>
            <a:custGeom>
              <a:avLst/>
              <a:gdLst/>
              <a:ahLst/>
              <a:cxnLst/>
              <a:rect l="l" t="t" r="r" b="b"/>
              <a:pathLst>
                <a:path w="8475" h="716" extrusionOk="0">
                  <a:moveTo>
                    <a:pt x="8281" y="1"/>
                  </a:moveTo>
                  <a:cubicBezTo>
                    <a:pt x="7409" y="338"/>
                    <a:pt x="6537" y="485"/>
                    <a:pt x="5619" y="532"/>
                  </a:cubicBezTo>
                  <a:cubicBezTo>
                    <a:pt x="5130" y="564"/>
                    <a:pt x="4647" y="581"/>
                    <a:pt x="4167" y="581"/>
                  </a:cubicBezTo>
                  <a:cubicBezTo>
                    <a:pt x="3220" y="581"/>
                    <a:pt x="2288" y="517"/>
                    <a:pt x="1357" y="388"/>
                  </a:cubicBezTo>
                  <a:cubicBezTo>
                    <a:pt x="872" y="338"/>
                    <a:pt x="434" y="338"/>
                    <a:pt x="0" y="291"/>
                  </a:cubicBezTo>
                  <a:lnTo>
                    <a:pt x="0" y="338"/>
                  </a:lnTo>
                  <a:cubicBezTo>
                    <a:pt x="582" y="435"/>
                    <a:pt x="1163" y="485"/>
                    <a:pt x="1744" y="532"/>
                  </a:cubicBezTo>
                  <a:cubicBezTo>
                    <a:pt x="2647" y="638"/>
                    <a:pt x="3551" y="715"/>
                    <a:pt x="4462" y="715"/>
                  </a:cubicBezTo>
                  <a:cubicBezTo>
                    <a:pt x="5212" y="715"/>
                    <a:pt x="5966" y="663"/>
                    <a:pt x="6731" y="532"/>
                  </a:cubicBezTo>
                  <a:cubicBezTo>
                    <a:pt x="7312" y="435"/>
                    <a:pt x="7893" y="338"/>
                    <a:pt x="8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1065150" y="2672450"/>
              <a:ext cx="131950" cy="95975"/>
            </a:xfrm>
            <a:custGeom>
              <a:avLst/>
              <a:gdLst/>
              <a:ahLst/>
              <a:cxnLst/>
              <a:rect l="l" t="t" r="r" b="b"/>
              <a:pathLst>
                <a:path w="5278" h="3839" extrusionOk="0">
                  <a:moveTo>
                    <a:pt x="208" y="1"/>
                  </a:moveTo>
                  <a:cubicBezTo>
                    <a:pt x="167" y="1"/>
                    <a:pt x="109" y="45"/>
                    <a:pt x="47" y="84"/>
                  </a:cubicBezTo>
                  <a:lnTo>
                    <a:pt x="47" y="84"/>
                  </a:lnTo>
                  <a:cubicBezTo>
                    <a:pt x="32" y="77"/>
                    <a:pt x="16" y="69"/>
                    <a:pt x="1" y="61"/>
                  </a:cubicBezTo>
                  <a:lnTo>
                    <a:pt x="1" y="111"/>
                  </a:lnTo>
                  <a:cubicBezTo>
                    <a:pt x="16" y="103"/>
                    <a:pt x="32" y="94"/>
                    <a:pt x="47" y="84"/>
                  </a:cubicBezTo>
                  <a:lnTo>
                    <a:pt x="47" y="84"/>
                  </a:lnTo>
                  <a:cubicBezTo>
                    <a:pt x="327" y="219"/>
                    <a:pt x="644" y="313"/>
                    <a:pt x="919" y="449"/>
                  </a:cubicBezTo>
                  <a:cubicBezTo>
                    <a:pt x="2422" y="1274"/>
                    <a:pt x="3631" y="2386"/>
                    <a:pt x="4890" y="3548"/>
                  </a:cubicBezTo>
                  <a:cubicBezTo>
                    <a:pt x="4987" y="3695"/>
                    <a:pt x="5084" y="3742"/>
                    <a:pt x="5231" y="3839"/>
                  </a:cubicBezTo>
                  <a:cubicBezTo>
                    <a:pt x="5231" y="3839"/>
                    <a:pt x="5231" y="3792"/>
                    <a:pt x="5278" y="3792"/>
                  </a:cubicBezTo>
                  <a:cubicBezTo>
                    <a:pt x="5084" y="3599"/>
                    <a:pt x="4941" y="3451"/>
                    <a:pt x="4793" y="3258"/>
                  </a:cubicBezTo>
                  <a:cubicBezTo>
                    <a:pt x="3681" y="2146"/>
                    <a:pt x="2519" y="1080"/>
                    <a:pt x="1113" y="352"/>
                  </a:cubicBezTo>
                  <a:cubicBezTo>
                    <a:pt x="822" y="208"/>
                    <a:pt x="531" y="111"/>
                    <a:pt x="241" y="15"/>
                  </a:cubicBezTo>
                  <a:cubicBezTo>
                    <a:pt x="232" y="5"/>
                    <a:pt x="221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818150" y="1949900"/>
              <a:ext cx="30250" cy="155000"/>
            </a:xfrm>
            <a:custGeom>
              <a:avLst/>
              <a:gdLst/>
              <a:ahLst/>
              <a:cxnLst/>
              <a:rect l="l" t="t" r="r" b="b"/>
              <a:pathLst>
                <a:path w="1210" h="6200" extrusionOk="0">
                  <a:moveTo>
                    <a:pt x="47" y="1"/>
                  </a:moveTo>
                  <a:cubicBezTo>
                    <a:pt x="47" y="148"/>
                    <a:pt x="0" y="291"/>
                    <a:pt x="47" y="388"/>
                  </a:cubicBezTo>
                  <a:cubicBezTo>
                    <a:pt x="97" y="1116"/>
                    <a:pt x="194" y="1841"/>
                    <a:pt x="337" y="2519"/>
                  </a:cubicBezTo>
                  <a:cubicBezTo>
                    <a:pt x="581" y="3732"/>
                    <a:pt x="919" y="4941"/>
                    <a:pt x="1209" y="6200"/>
                  </a:cubicBezTo>
                  <a:cubicBezTo>
                    <a:pt x="919" y="4119"/>
                    <a:pt x="291" y="2132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1325425" y="2745450"/>
              <a:ext cx="152600" cy="33675"/>
            </a:xfrm>
            <a:custGeom>
              <a:avLst/>
              <a:gdLst/>
              <a:ahLst/>
              <a:cxnLst/>
              <a:rect l="l" t="t" r="r" b="b"/>
              <a:pathLst>
                <a:path w="6104" h="1347" extrusionOk="0">
                  <a:moveTo>
                    <a:pt x="1" y="1"/>
                  </a:moveTo>
                  <a:lnTo>
                    <a:pt x="1" y="1"/>
                  </a:lnTo>
                  <a:cubicBezTo>
                    <a:pt x="819" y="558"/>
                    <a:pt x="4075" y="1346"/>
                    <a:pt x="5611" y="1346"/>
                  </a:cubicBezTo>
                  <a:cubicBezTo>
                    <a:pt x="5805" y="1346"/>
                    <a:pt x="5972" y="1334"/>
                    <a:pt x="6103" y="1306"/>
                  </a:cubicBezTo>
                  <a:cubicBezTo>
                    <a:pt x="5476" y="1209"/>
                    <a:pt x="4747" y="1163"/>
                    <a:pt x="4023" y="1016"/>
                  </a:cubicBezTo>
                  <a:cubicBezTo>
                    <a:pt x="2810" y="725"/>
                    <a:pt x="1601" y="388"/>
                    <a:pt x="388" y="97"/>
                  </a:cubicBezTo>
                  <a:cubicBezTo>
                    <a:pt x="291" y="47"/>
                    <a:pt x="148" y="4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758775" y="2531100"/>
              <a:ext cx="122350" cy="72675"/>
            </a:xfrm>
            <a:custGeom>
              <a:avLst/>
              <a:gdLst/>
              <a:ahLst/>
              <a:cxnLst/>
              <a:rect l="l" t="t" r="r" b="b"/>
              <a:pathLst>
                <a:path w="4894" h="2907" extrusionOk="0">
                  <a:moveTo>
                    <a:pt x="0" y="0"/>
                  </a:moveTo>
                  <a:lnTo>
                    <a:pt x="0" y="0"/>
                  </a:lnTo>
                  <a:cubicBezTo>
                    <a:pt x="97" y="147"/>
                    <a:pt x="147" y="194"/>
                    <a:pt x="147" y="194"/>
                  </a:cubicBezTo>
                  <a:lnTo>
                    <a:pt x="4216" y="2666"/>
                  </a:lnTo>
                  <a:cubicBezTo>
                    <a:pt x="4409" y="2809"/>
                    <a:pt x="4650" y="2809"/>
                    <a:pt x="4843" y="2906"/>
                  </a:cubicBezTo>
                  <a:cubicBezTo>
                    <a:pt x="4894" y="2860"/>
                    <a:pt x="4894" y="2809"/>
                    <a:pt x="4894" y="2763"/>
                  </a:cubicBezTo>
                  <a:cubicBezTo>
                    <a:pt x="3197" y="2034"/>
                    <a:pt x="1744" y="96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899225" y="2410000"/>
              <a:ext cx="56975" cy="141750"/>
            </a:xfrm>
            <a:custGeom>
              <a:avLst/>
              <a:gdLst/>
              <a:ahLst/>
              <a:cxnLst/>
              <a:rect l="l" t="t" r="r" b="b"/>
              <a:pathLst>
                <a:path w="2279" h="5670" extrusionOk="0">
                  <a:moveTo>
                    <a:pt x="51" y="1"/>
                  </a:moveTo>
                  <a:cubicBezTo>
                    <a:pt x="51" y="51"/>
                    <a:pt x="0" y="51"/>
                    <a:pt x="0" y="51"/>
                  </a:cubicBezTo>
                  <a:cubicBezTo>
                    <a:pt x="97" y="388"/>
                    <a:pt x="194" y="679"/>
                    <a:pt x="291" y="970"/>
                  </a:cubicBezTo>
                  <a:cubicBezTo>
                    <a:pt x="826" y="2376"/>
                    <a:pt x="1310" y="3779"/>
                    <a:pt x="1841" y="5135"/>
                  </a:cubicBezTo>
                  <a:cubicBezTo>
                    <a:pt x="1938" y="5328"/>
                    <a:pt x="1988" y="5573"/>
                    <a:pt x="2279" y="5669"/>
                  </a:cubicBezTo>
                  <a:cubicBezTo>
                    <a:pt x="1504" y="3779"/>
                    <a:pt x="775" y="1892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1103900" y="2951300"/>
              <a:ext cx="16975" cy="151325"/>
            </a:xfrm>
            <a:custGeom>
              <a:avLst/>
              <a:gdLst/>
              <a:ahLst/>
              <a:cxnLst/>
              <a:rect l="l" t="t" r="r" b="b"/>
              <a:pathLst>
                <a:path w="679" h="6053" extrusionOk="0">
                  <a:moveTo>
                    <a:pt x="531" y="0"/>
                  </a:moveTo>
                  <a:lnTo>
                    <a:pt x="531" y="0"/>
                  </a:lnTo>
                  <a:cubicBezTo>
                    <a:pt x="485" y="1015"/>
                    <a:pt x="434" y="2034"/>
                    <a:pt x="338" y="3049"/>
                  </a:cubicBezTo>
                  <a:cubicBezTo>
                    <a:pt x="241" y="4068"/>
                    <a:pt x="97" y="5083"/>
                    <a:pt x="0" y="6052"/>
                  </a:cubicBezTo>
                  <a:lnTo>
                    <a:pt x="97" y="6052"/>
                  </a:lnTo>
                  <a:cubicBezTo>
                    <a:pt x="678" y="4115"/>
                    <a:pt x="628" y="2081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821725" y="2749025"/>
              <a:ext cx="87200" cy="105425"/>
            </a:xfrm>
            <a:custGeom>
              <a:avLst/>
              <a:gdLst/>
              <a:ahLst/>
              <a:cxnLst/>
              <a:rect l="l" t="t" r="r" b="b"/>
              <a:pathLst>
                <a:path w="3488" h="4217" extrusionOk="0">
                  <a:moveTo>
                    <a:pt x="3441" y="1"/>
                  </a:moveTo>
                  <a:cubicBezTo>
                    <a:pt x="2860" y="826"/>
                    <a:pt x="2325" y="1648"/>
                    <a:pt x="1744" y="2423"/>
                  </a:cubicBezTo>
                  <a:cubicBezTo>
                    <a:pt x="1310" y="3054"/>
                    <a:pt x="826" y="3682"/>
                    <a:pt x="98" y="4023"/>
                  </a:cubicBezTo>
                  <a:cubicBezTo>
                    <a:pt x="98" y="4023"/>
                    <a:pt x="51" y="4069"/>
                    <a:pt x="1" y="4216"/>
                  </a:cubicBezTo>
                  <a:cubicBezTo>
                    <a:pt x="194" y="4166"/>
                    <a:pt x="342" y="4120"/>
                    <a:pt x="438" y="4069"/>
                  </a:cubicBezTo>
                  <a:cubicBezTo>
                    <a:pt x="679" y="3926"/>
                    <a:pt x="969" y="3732"/>
                    <a:pt x="1117" y="3538"/>
                  </a:cubicBezTo>
                  <a:cubicBezTo>
                    <a:pt x="1744" y="2713"/>
                    <a:pt x="2376" y="1892"/>
                    <a:pt x="2957" y="1066"/>
                  </a:cubicBezTo>
                  <a:cubicBezTo>
                    <a:pt x="3151" y="729"/>
                    <a:pt x="3294" y="388"/>
                    <a:pt x="3488" y="51"/>
                  </a:cubicBezTo>
                  <a:lnTo>
                    <a:pt x="3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581975" y="2872550"/>
              <a:ext cx="118700" cy="64225"/>
            </a:xfrm>
            <a:custGeom>
              <a:avLst/>
              <a:gdLst/>
              <a:ahLst/>
              <a:cxnLst/>
              <a:rect l="l" t="t" r="r" b="b"/>
              <a:pathLst>
                <a:path w="4748" h="2569" extrusionOk="0">
                  <a:moveTo>
                    <a:pt x="4650" y="0"/>
                  </a:moveTo>
                  <a:cubicBezTo>
                    <a:pt x="3198" y="1019"/>
                    <a:pt x="1551" y="1697"/>
                    <a:pt x="1" y="2569"/>
                  </a:cubicBezTo>
                  <a:cubicBezTo>
                    <a:pt x="1504" y="2034"/>
                    <a:pt x="2907" y="1356"/>
                    <a:pt x="4313" y="535"/>
                  </a:cubicBezTo>
                  <a:cubicBezTo>
                    <a:pt x="4410" y="438"/>
                    <a:pt x="4554" y="341"/>
                    <a:pt x="4650" y="244"/>
                  </a:cubicBezTo>
                  <a:cubicBezTo>
                    <a:pt x="4701" y="244"/>
                    <a:pt x="4701" y="147"/>
                    <a:pt x="4747" y="97"/>
                  </a:cubicBezTo>
                  <a:lnTo>
                    <a:pt x="46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1076000" y="2429375"/>
              <a:ext cx="44875" cy="132050"/>
            </a:xfrm>
            <a:custGeom>
              <a:avLst/>
              <a:gdLst/>
              <a:ahLst/>
              <a:cxnLst/>
              <a:rect l="l" t="t" r="r" b="b"/>
              <a:pathLst>
                <a:path w="1795" h="5282" extrusionOk="0">
                  <a:moveTo>
                    <a:pt x="1794" y="1"/>
                  </a:moveTo>
                  <a:cubicBezTo>
                    <a:pt x="1213" y="1744"/>
                    <a:pt x="582" y="3488"/>
                    <a:pt x="1" y="5231"/>
                  </a:cubicBezTo>
                  <a:cubicBezTo>
                    <a:pt x="51" y="5231"/>
                    <a:pt x="97" y="5231"/>
                    <a:pt x="148" y="5282"/>
                  </a:cubicBezTo>
                  <a:cubicBezTo>
                    <a:pt x="872" y="3585"/>
                    <a:pt x="1407" y="1795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378575" y="2137625"/>
              <a:ext cx="69075" cy="94475"/>
            </a:xfrm>
            <a:custGeom>
              <a:avLst/>
              <a:gdLst/>
              <a:ahLst/>
              <a:cxnLst/>
              <a:rect l="l" t="t" r="r" b="b"/>
              <a:pathLst>
                <a:path w="2763" h="3779" extrusionOk="0">
                  <a:moveTo>
                    <a:pt x="0" y="1"/>
                  </a:moveTo>
                  <a:cubicBezTo>
                    <a:pt x="581" y="1454"/>
                    <a:pt x="1600" y="2616"/>
                    <a:pt x="2666" y="3778"/>
                  </a:cubicBezTo>
                  <a:lnTo>
                    <a:pt x="2763" y="3681"/>
                  </a:lnTo>
                  <a:lnTo>
                    <a:pt x="2182" y="2953"/>
                  </a:lnTo>
                  <a:lnTo>
                    <a:pt x="1600" y="2228"/>
                  </a:lnTo>
                  <a:cubicBezTo>
                    <a:pt x="1407" y="1984"/>
                    <a:pt x="1213" y="1694"/>
                    <a:pt x="1019" y="1454"/>
                  </a:cubicBezTo>
                  <a:cubicBezTo>
                    <a:pt x="872" y="1209"/>
                    <a:pt x="678" y="919"/>
                    <a:pt x="535" y="679"/>
                  </a:cubicBezTo>
                  <a:cubicBezTo>
                    <a:pt x="341" y="434"/>
                    <a:pt x="341" y="9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684950" y="2944025"/>
              <a:ext cx="87200" cy="53300"/>
            </a:xfrm>
            <a:custGeom>
              <a:avLst/>
              <a:gdLst/>
              <a:ahLst/>
              <a:cxnLst/>
              <a:rect l="l" t="t" r="r" b="b"/>
              <a:pathLst>
                <a:path w="3488" h="2132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2953" y="388"/>
                    <a:pt x="2422" y="775"/>
                    <a:pt x="1841" y="1163"/>
                  </a:cubicBezTo>
                  <a:cubicBezTo>
                    <a:pt x="1260" y="1500"/>
                    <a:pt x="628" y="1791"/>
                    <a:pt x="1" y="2131"/>
                  </a:cubicBezTo>
                  <a:cubicBezTo>
                    <a:pt x="1066" y="2035"/>
                    <a:pt x="3244" y="628"/>
                    <a:pt x="3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453650" y="2608575"/>
              <a:ext cx="113825" cy="27175"/>
            </a:xfrm>
            <a:custGeom>
              <a:avLst/>
              <a:gdLst/>
              <a:ahLst/>
              <a:cxnLst/>
              <a:rect l="l" t="t" r="r" b="b"/>
              <a:pathLst>
                <a:path w="4553" h="1087" extrusionOk="0">
                  <a:moveTo>
                    <a:pt x="0" y="1"/>
                  </a:moveTo>
                  <a:cubicBezTo>
                    <a:pt x="923" y="485"/>
                    <a:pt x="3393" y="1087"/>
                    <a:pt x="4317" y="1087"/>
                  </a:cubicBezTo>
                  <a:cubicBezTo>
                    <a:pt x="4414" y="1087"/>
                    <a:pt x="4493" y="1080"/>
                    <a:pt x="4553" y="1066"/>
                  </a:cubicBezTo>
                  <a:cubicBezTo>
                    <a:pt x="3053" y="729"/>
                    <a:pt x="1550" y="3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859300" y="2658275"/>
              <a:ext cx="75100" cy="64150"/>
            </a:xfrm>
            <a:custGeom>
              <a:avLst/>
              <a:gdLst/>
              <a:ahLst/>
              <a:cxnLst/>
              <a:rect l="l" t="t" r="r" b="b"/>
              <a:pathLst>
                <a:path w="3004" h="2566" extrusionOk="0">
                  <a:moveTo>
                    <a:pt x="3004" y="0"/>
                  </a:moveTo>
                  <a:lnTo>
                    <a:pt x="3004" y="0"/>
                  </a:lnTo>
                  <a:cubicBezTo>
                    <a:pt x="1985" y="872"/>
                    <a:pt x="1016" y="1694"/>
                    <a:pt x="1" y="2565"/>
                  </a:cubicBezTo>
                  <a:cubicBezTo>
                    <a:pt x="1016" y="2131"/>
                    <a:pt x="2760" y="628"/>
                    <a:pt x="3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1599075" y="2669375"/>
              <a:ext cx="96900" cy="11875"/>
            </a:xfrm>
            <a:custGeom>
              <a:avLst/>
              <a:gdLst/>
              <a:ahLst/>
              <a:cxnLst/>
              <a:rect l="l" t="t" r="r" b="b"/>
              <a:pathLst>
                <a:path w="3876" h="475" extrusionOk="0">
                  <a:moveTo>
                    <a:pt x="1906" y="0"/>
                  </a:moveTo>
                  <a:cubicBezTo>
                    <a:pt x="1324" y="0"/>
                    <a:pt x="666" y="59"/>
                    <a:pt x="1" y="184"/>
                  </a:cubicBezTo>
                  <a:cubicBezTo>
                    <a:pt x="1357" y="234"/>
                    <a:pt x="2569" y="138"/>
                    <a:pt x="3875" y="475"/>
                  </a:cubicBezTo>
                  <a:cubicBezTo>
                    <a:pt x="3663" y="170"/>
                    <a:pt x="2894" y="0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1559175" y="2196400"/>
              <a:ext cx="60550" cy="68325"/>
            </a:xfrm>
            <a:custGeom>
              <a:avLst/>
              <a:gdLst/>
              <a:ahLst/>
              <a:cxnLst/>
              <a:rect l="l" t="t" r="r" b="b"/>
              <a:pathLst>
                <a:path w="2422" h="2733" extrusionOk="0">
                  <a:moveTo>
                    <a:pt x="2208" y="0"/>
                  </a:moveTo>
                  <a:cubicBezTo>
                    <a:pt x="2188" y="0"/>
                    <a:pt x="2178" y="5"/>
                    <a:pt x="2178" y="21"/>
                  </a:cubicBezTo>
                  <a:cubicBezTo>
                    <a:pt x="1453" y="893"/>
                    <a:pt x="725" y="1815"/>
                    <a:pt x="0" y="2733"/>
                  </a:cubicBezTo>
                  <a:cubicBezTo>
                    <a:pt x="872" y="1958"/>
                    <a:pt x="1693" y="1040"/>
                    <a:pt x="2422" y="21"/>
                  </a:cubicBezTo>
                  <a:cubicBezTo>
                    <a:pt x="2324" y="21"/>
                    <a:pt x="2248" y="0"/>
                    <a:pt x="2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1479250" y="2691550"/>
              <a:ext cx="107750" cy="11500"/>
            </a:xfrm>
            <a:custGeom>
              <a:avLst/>
              <a:gdLst/>
              <a:ahLst/>
              <a:cxnLst/>
              <a:rect l="l" t="t" r="r" b="b"/>
              <a:pathLst>
                <a:path w="4310" h="460" extrusionOk="0">
                  <a:moveTo>
                    <a:pt x="3360" y="1"/>
                  </a:moveTo>
                  <a:cubicBezTo>
                    <a:pt x="1857" y="1"/>
                    <a:pt x="400" y="181"/>
                    <a:pt x="1" y="459"/>
                  </a:cubicBezTo>
                  <a:cubicBezTo>
                    <a:pt x="1454" y="316"/>
                    <a:pt x="3003" y="169"/>
                    <a:pt x="4309" y="26"/>
                  </a:cubicBezTo>
                  <a:cubicBezTo>
                    <a:pt x="3997" y="9"/>
                    <a:pt x="3678" y="1"/>
                    <a:pt x="3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544500" y="2837475"/>
              <a:ext cx="84775" cy="24250"/>
            </a:xfrm>
            <a:custGeom>
              <a:avLst/>
              <a:gdLst/>
              <a:ahLst/>
              <a:cxnLst/>
              <a:rect l="l" t="t" r="r" b="b"/>
              <a:pathLst>
                <a:path w="3391" h="970" extrusionOk="0">
                  <a:moveTo>
                    <a:pt x="3391" y="0"/>
                  </a:moveTo>
                  <a:lnTo>
                    <a:pt x="194" y="725"/>
                  </a:lnTo>
                  <a:lnTo>
                    <a:pt x="0" y="919"/>
                  </a:lnTo>
                  <a:cubicBezTo>
                    <a:pt x="47" y="919"/>
                    <a:pt x="47" y="969"/>
                    <a:pt x="47" y="969"/>
                  </a:cubicBezTo>
                  <a:cubicBezTo>
                    <a:pt x="1209" y="725"/>
                    <a:pt x="2325" y="485"/>
                    <a:pt x="3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4"/>
            <p:cNvSpPr/>
            <p:nvPr/>
          </p:nvSpPr>
          <p:spPr>
            <a:xfrm>
              <a:off x="1089375" y="2999725"/>
              <a:ext cx="13300" cy="92050"/>
            </a:xfrm>
            <a:custGeom>
              <a:avLst/>
              <a:gdLst/>
              <a:ahLst/>
              <a:cxnLst/>
              <a:rect l="l" t="t" r="r" b="b"/>
              <a:pathLst>
                <a:path w="532" h="3682" extrusionOk="0">
                  <a:moveTo>
                    <a:pt x="434" y="0"/>
                  </a:moveTo>
                  <a:cubicBezTo>
                    <a:pt x="434" y="434"/>
                    <a:pt x="388" y="872"/>
                    <a:pt x="337" y="1260"/>
                  </a:cubicBezTo>
                  <a:cubicBezTo>
                    <a:pt x="240" y="1984"/>
                    <a:pt x="97" y="2713"/>
                    <a:pt x="0" y="3437"/>
                  </a:cubicBezTo>
                  <a:cubicBezTo>
                    <a:pt x="0" y="3487"/>
                    <a:pt x="0" y="3584"/>
                    <a:pt x="47" y="3681"/>
                  </a:cubicBezTo>
                  <a:cubicBezTo>
                    <a:pt x="485" y="2468"/>
                    <a:pt x="531" y="126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4"/>
            <p:cNvSpPr/>
            <p:nvPr/>
          </p:nvSpPr>
          <p:spPr>
            <a:xfrm>
              <a:off x="1583375" y="2166675"/>
              <a:ext cx="46050" cy="52050"/>
            </a:xfrm>
            <a:custGeom>
              <a:avLst/>
              <a:gdLst/>
              <a:ahLst/>
              <a:cxnLst/>
              <a:rect l="l" t="t" r="r" b="b"/>
              <a:pathLst>
                <a:path w="1842" h="2082" extrusionOk="0">
                  <a:moveTo>
                    <a:pt x="1841" y="1"/>
                  </a:moveTo>
                  <a:cubicBezTo>
                    <a:pt x="1551" y="144"/>
                    <a:pt x="679" y="1113"/>
                    <a:pt x="1" y="2082"/>
                  </a:cubicBezTo>
                  <a:cubicBezTo>
                    <a:pt x="725" y="1500"/>
                    <a:pt x="1307" y="822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836250" y="2831375"/>
              <a:ext cx="44875" cy="40025"/>
            </a:xfrm>
            <a:custGeom>
              <a:avLst/>
              <a:gdLst/>
              <a:ahLst/>
              <a:cxnLst/>
              <a:rect l="l" t="t" r="r" b="b"/>
              <a:pathLst>
                <a:path w="1795" h="1601" extrusionOk="0">
                  <a:moveTo>
                    <a:pt x="1795" y="0"/>
                  </a:moveTo>
                  <a:lnTo>
                    <a:pt x="1795" y="0"/>
                  </a:lnTo>
                  <a:cubicBezTo>
                    <a:pt x="1214" y="535"/>
                    <a:pt x="582" y="1066"/>
                    <a:pt x="1" y="1601"/>
                  </a:cubicBezTo>
                  <a:cubicBezTo>
                    <a:pt x="536" y="1550"/>
                    <a:pt x="1454" y="729"/>
                    <a:pt x="1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4"/>
            <p:cNvSpPr/>
            <p:nvPr/>
          </p:nvSpPr>
          <p:spPr>
            <a:xfrm>
              <a:off x="659475" y="2885900"/>
              <a:ext cx="53300" cy="38775"/>
            </a:xfrm>
            <a:custGeom>
              <a:avLst/>
              <a:gdLst/>
              <a:ahLst/>
              <a:cxnLst/>
              <a:rect l="l" t="t" r="r" b="b"/>
              <a:pathLst>
                <a:path w="2132" h="1551" extrusionOk="0">
                  <a:moveTo>
                    <a:pt x="2035" y="1"/>
                  </a:moveTo>
                  <a:cubicBezTo>
                    <a:pt x="1357" y="532"/>
                    <a:pt x="679" y="1016"/>
                    <a:pt x="1" y="1551"/>
                  </a:cubicBezTo>
                  <a:cubicBezTo>
                    <a:pt x="776" y="1210"/>
                    <a:pt x="1504" y="725"/>
                    <a:pt x="2132" y="144"/>
                  </a:cubicBezTo>
                  <a:cubicBezTo>
                    <a:pt x="2085" y="98"/>
                    <a:pt x="2085" y="47"/>
                    <a:pt x="2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4"/>
            <p:cNvSpPr/>
            <p:nvPr/>
          </p:nvSpPr>
          <p:spPr>
            <a:xfrm>
              <a:off x="1438075" y="2313150"/>
              <a:ext cx="30250" cy="30350"/>
            </a:xfrm>
            <a:custGeom>
              <a:avLst/>
              <a:gdLst/>
              <a:ahLst/>
              <a:cxnLst/>
              <a:rect l="l" t="t" r="r" b="b"/>
              <a:pathLst>
                <a:path w="1210" h="1214" extrusionOk="0">
                  <a:moveTo>
                    <a:pt x="1163" y="0"/>
                  </a:moveTo>
                  <a:lnTo>
                    <a:pt x="1" y="1163"/>
                  </a:lnTo>
                  <a:cubicBezTo>
                    <a:pt x="1" y="1163"/>
                    <a:pt x="47" y="1163"/>
                    <a:pt x="47" y="1213"/>
                  </a:cubicBezTo>
                  <a:cubicBezTo>
                    <a:pt x="435" y="826"/>
                    <a:pt x="822" y="438"/>
                    <a:pt x="1210" y="97"/>
                  </a:cubicBezTo>
                  <a:cubicBezTo>
                    <a:pt x="1210" y="51"/>
                    <a:pt x="1210" y="51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4"/>
            <p:cNvSpPr/>
            <p:nvPr/>
          </p:nvSpPr>
          <p:spPr>
            <a:xfrm>
              <a:off x="993675" y="2615850"/>
              <a:ext cx="61825" cy="19400"/>
            </a:xfrm>
            <a:custGeom>
              <a:avLst/>
              <a:gdLst/>
              <a:ahLst/>
              <a:cxnLst/>
              <a:rect l="l" t="t" r="r" b="b"/>
              <a:pathLst>
                <a:path w="2473" h="776" extrusionOk="0">
                  <a:moveTo>
                    <a:pt x="2472" y="0"/>
                  </a:moveTo>
                  <a:lnTo>
                    <a:pt x="2472" y="0"/>
                  </a:lnTo>
                  <a:cubicBezTo>
                    <a:pt x="1988" y="51"/>
                    <a:pt x="1937" y="51"/>
                    <a:pt x="1600" y="438"/>
                  </a:cubicBezTo>
                  <a:cubicBezTo>
                    <a:pt x="1407" y="485"/>
                    <a:pt x="1213" y="535"/>
                    <a:pt x="969" y="535"/>
                  </a:cubicBezTo>
                  <a:cubicBezTo>
                    <a:pt x="764" y="460"/>
                    <a:pt x="601" y="421"/>
                    <a:pt x="468" y="421"/>
                  </a:cubicBezTo>
                  <a:cubicBezTo>
                    <a:pt x="257" y="421"/>
                    <a:pt x="119" y="520"/>
                    <a:pt x="0" y="729"/>
                  </a:cubicBezTo>
                  <a:cubicBezTo>
                    <a:pt x="439" y="729"/>
                    <a:pt x="877" y="675"/>
                    <a:pt x="1326" y="675"/>
                  </a:cubicBezTo>
                  <a:cubicBezTo>
                    <a:pt x="1621" y="675"/>
                    <a:pt x="1921" y="698"/>
                    <a:pt x="2228" y="775"/>
                  </a:cubicBezTo>
                  <a:cubicBezTo>
                    <a:pt x="2131" y="678"/>
                    <a:pt x="1988" y="582"/>
                    <a:pt x="1891" y="485"/>
                  </a:cubicBezTo>
                  <a:cubicBezTo>
                    <a:pt x="2085" y="341"/>
                    <a:pt x="2278" y="148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4"/>
            <p:cNvSpPr/>
            <p:nvPr/>
          </p:nvSpPr>
          <p:spPr>
            <a:xfrm>
              <a:off x="901650" y="2606525"/>
              <a:ext cx="46025" cy="29975"/>
            </a:xfrm>
            <a:custGeom>
              <a:avLst/>
              <a:gdLst/>
              <a:ahLst/>
              <a:cxnLst/>
              <a:rect l="l" t="t" r="r" b="b"/>
              <a:pathLst>
                <a:path w="1841" h="1199" extrusionOk="0">
                  <a:moveTo>
                    <a:pt x="318" y="0"/>
                  </a:moveTo>
                  <a:cubicBezTo>
                    <a:pt x="199" y="0"/>
                    <a:pt x="96" y="78"/>
                    <a:pt x="0" y="230"/>
                  </a:cubicBezTo>
                  <a:cubicBezTo>
                    <a:pt x="29" y="227"/>
                    <a:pt x="57" y="226"/>
                    <a:pt x="84" y="226"/>
                  </a:cubicBezTo>
                  <a:cubicBezTo>
                    <a:pt x="508" y="226"/>
                    <a:pt x="690" y="584"/>
                    <a:pt x="872" y="858"/>
                  </a:cubicBezTo>
                  <a:lnTo>
                    <a:pt x="1310" y="858"/>
                  </a:lnTo>
                  <a:cubicBezTo>
                    <a:pt x="1453" y="955"/>
                    <a:pt x="1600" y="1051"/>
                    <a:pt x="1841" y="1199"/>
                  </a:cubicBezTo>
                  <a:cubicBezTo>
                    <a:pt x="1697" y="664"/>
                    <a:pt x="1356" y="567"/>
                    <a:pt x="1019" y="567"/>
                  </a:cubicBezTo>
                  <a:cubicBezTo>
                    <a:pt x="725" y="186"/>
                    <a:pt x="502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4"/>
            <p:cNvSpPr/>
            <p:nvPr/>
          </p:nvSpPr>
          <p:spPr>
            <a:xfrm>
              <a:off x="1054200" y="2582900"/>
              <a:ext cx="47300" cy="18450"/>
            </a:xfrm>
            <a:custGeom>
              <a:avLst/>
              <a:gdLst/>
              <a:ahLst/>
              <a:cxnLst/>
              <a:rect l="l" t="t" r="r" b="b"/>
              <a:pathLst>
                <a:path w="1892" h="738" extrusionOk="0">
                  <a:moveTo>
                    <a:pt x="547" y="0"/>
                  </a:moveTo>
                  <a:cubicBezTo>
                    <a:pt x="334" y="0"/>
                    <a:pt x="137" y="34"/>
                    <a:pt x="1" y="109"/>
                  </a:cubicBezTo>
                  <a:cubicBezTo>
                    <a:pt x="51" y="109"/>
                    <a:pt x="148" y="156"/>
                    <a:pt x="194" y="156"/>
                  </a:cubicBezTo>
                  <a:cubicBezTo>
                    <a:pt x="485" y="206"/>
                    <a:pt x="776" y="206"/>
                    <a:pt x="1066" y="303"/>
                  </a:cubicBezTo>
                  <a:cubicBezTo>
                    <a:pt x="1310" y="400"/>
                    <a:pt x="1551" y="543"/>
                    <a:pt x="1892" y="737"/>
                  </a:cubicBezTo>
                  <a:cubicBezTo>
                    <a:pt x="1841" y="594"/>
                    <a:pt x="1795" y="497"/>
                    <a:pt x="1744" y="400"/>
                  </a:cubicBezTo>
                  <a:cubicBezTo>
                    <a:pt x="1579" y="165"/>
                    <a:pt x="1021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4"/>
            <p:cNvSpPr/>
            <p:nvPr/>
          </p:nvSpPr>
          <p:spPr>
            <a:xfrm>
              <a:off x="973125" y="2591050"/>
              <a:ext cx="30250" cy="11550"/>
            </a:xfrm>
            <a:custGeom>
              <a:avLst/>
              <a:gdLst/>
              <a:ahLst/>
              <a:cxnLst/>
              <a:rect l="l" t="t" r="r" b="b"/>
              <a:pathLst>
                <a:path w="1210" h="462" extrusionOk="0">
                  <a:moveTo>
                    <a:pt x="596" y="0"/>
                  </a:moveTo>
                  <a:cubicBezTo>
                    <a:pt x="339" y="0"/>
                    <a:pt x="109" y="162"/>
                    <a:pt x="1" y="462"/>
                  </a:cubicBezTo>
                  <a:cubicBezTo>
                    <a:pt x="199" y="291"/>
                    <a:pt x="431" y="220"/>
                    <a:pt x="678" y="220"/>
                  </a:cubicBezTo>
                  <a:cubicBezTo>
                    <a:pt x="851" y="220"/>
                    <a:pt x="1031" y="255"/>
                    <a:pt x="1210" y="314"/>
                  </a:cubicBezTo>
                  <a:cubicBezTo>
                    <a:pt x="1018" y="101"/>
                    <a:pt x="799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54"/>
          <p:cNvGrpSpPr/>
          <p:nvPr/>
        </p:nvGrpSpPr>
        <p:grpSpPr>
          <a:xfrm>
            <a:off x="7329334" y="2347730"/>
            <a:ext cx="1048433" cy="1924863"/>
            <a:chOff x="6383075" y="2006525"/>
            <a:chExt cx="1011025" cy="1828675"/>
          </a:xfrm>
        </p:grpSpPr>
        <p:sp>
          <p:nvSpPr>
            <p:cNvPr id="1942" name="Google Shape;1942;p54"/>
            <p:cNvSpPr/>
            <p:nvPr/>
          </p:nvSpPr>
          <p:spPr>
            <a:xfrm>
              <a:off x="6383075" y="2006525"/>
              <a:ext cx="1011025" cy="1828675"/>
            </a:xfrm>
            <a:custGeom>
              <a:avLst/>
              <a:gdLst/>
              <a:ahLst/>
              <a:cxnLst/>
              <a:rect l="l" t="t" r="r" b="b"/>
              <a:pathLst>
                <a:path w="40441" h="73147" extrusionOk="0">
                  <a:moveTo>
                    <a:pt x="30564" y="278"/>
                  </a:moveTo>
                  <a:cubicBezTo>
                    <a:pt x="30880" y="278"/>
                    <a:pt x="31106" y="496"/>
                    <a:pt x="31141" y="932"/>
                  </a:cubicBezTo>
                  <a:cubicBezTo>
                    <a:pt x="31191" y="1079"/>
                    <a:pt x="31191" y="1273"/>
                    <a:pt x="31141" y="1416"/>
                  </a:cubicBezTo>
                  <a:cubicBezTo>
                    <a:pt x="31095" y="2482"/>
                    <a:pt x="30947" y="3547"/>
                    <a:pt x="30901" y="4613"/>
                  </a:cubicBezTo>
                  <a:cubicBezTo>
                    <a:pt x="30804" y="6163"/>
                    <a:pt x="30076" y="7279"/>
                    <a:pt x="28719" y="8100"/>
                  </a:cubicBezTo>
                  <a:cubicBezTo>
                    <a:pt x="27995" y="8538"/>
                    <a:pt x="27363" y="9119"/>
                    <a:pt x="26639" y="9650"/>
                  </a:cubicBezTo>
                  <a:cubicBezTo>
                    <a:pt x="26685" y="9262"/>
                    <a:pt x="26782" y="8829"/>
                    <a:pt x="26833" y="8441"/>
                  </a:cubicBezTo>
                  <a:lnTo>
                    <a:pt x="27266" y="4663"/>
                  </a:lnTo>
                  <a:cubicBezTo>
                    <a:pt x="27511" y="3160"/>
                    <a:pt x="28235" y="1854"/>
                    <a:pt x="29448" y="835"/>
                  </a:cubicBezTo>
                  <a:cubicBezTo>
                    <a:pt x="29642" y="642"/>
                    <a:pt x="29932" y="498"/>
                    <a:pt x="30223" y="351"/>
                  </a:cubicBezTo>
                  <a:cubicBezTo>
                    <a:pt x="30344" y="303"/>
                    <a:pt x="30459" y="278"/>
                    <a:pt x="30564" y="278"/>
                  </a:cubicBezTo>
                  <a:close/>
                  <a:moveTo>
                    <a:pt x="16327" y="4651"/>
                  </a:moveTo>
                  <a:cubicBezTo>
                    <a:pt x="16390" y="4651"/>
                    <a:pt x="16453" y="4655"/>
                    <a:pt x="16514" y="4663"/>
                  </a:cubicBezTo>
                  <a:cubicBezTo>
                    <a:pt x="17243" y="4710"/>
                    <a:pt x="17871" y="4954"/>
                    <a:pt x="18452" y="5291"/>
                  </a:cubicBezTo>
                  <a:cubicBezTo>
                    <a:pt x="20002" y="6213"/>
                    <a:pt x="21021" y="7569"/>
                    <a:pt x="21796" y="9119"/>
                  </a:cubicBezTo>
                  <a:cubicBezTo>
                    <a:pt x="22326" y="10088"/>
                    <a:pt x="22667" y="11200"/>
                    <a:pt x="22861" y="12316"/>
                  </a:cubicBezTo>
                  <a:cubicBezTo>
                    <a:pt x="22908" y="12413"/>
                    <a:pt x="22908" y="12556"/>
                    <a:pt x="22908" y="12703"/>
                  </a:cubicBezTo>
                  <a:cubicBezTo>
                    <a:pt x="22811" y="12653"/>
                    <a:pt x="22764" y="12653"/>
                    <a:pt x="22764" y="12653"/>
                  </a:cubicBezTo>
                  <a:cubicBezTo>
                    <a:pt x="22036" y="11541"/>
                    <a:pt x="20873" y="11056"/>
                    <a:pt x="19761" y="10475"/>
                  </a:cubicBezTo>
                  <a:cubicBezTo>
                    <a:pt x="18839" y="9991"/>
                    <a:pt x="18161" y="9313"/>
                    <a:pt x="17580" y="8488"/>
                  </a:cubicBezTo>
                  <a:cubicBezTo>
                    <a:pt x="17096" y="7860"/>
                    <a:pt x="16565" y="7279"/>
                    <a:pt x="16080" y="6647"/>
                  </a:cubicBezTo>
                  <a:cubicBezTo>
                    <a:pt x="15984" y="6504"/>
                    <a:pt x="15836" y="6357"/>
                    <a:pt x="15693" y="6213"/>
                  </a:cubicBezTo>
                  <a:cubicBezTo>
                    <a:pt x="15449" y="5872"/>
                    <a:pt x="15255" y="5535"/>
                    <a:pt x="15499" y="5097"/>
                  </a:cubicBezTo>
                  <a:cubicBezTo>
                    <a:pt x="15662" y="4771"/>
                    <a:pt x="15995" y="4651"/>
                    <a:pt x="16327" y="4651"/>
                  </a:cubicBezTo>
                  <a:close/>
                  <a:moveTo>
                    <a:pt x="32699" y="11069"/>
                  </a:moveTo>
                  <a:cubicBezTo>
                    <a:pt x="32839" y="11069"/>
                    <a:pt x="32982" y="11080"/>
                    <a:pt x="33129" y="11103"/>
                  </a:cubicBezTo>
                  <a:cubicBezTo>
                    <a:pt x="34047" y="11200"/>
                    <a:pt x="34582" y="11781"/>
                    <a:pt x="34485" y="12703"/>
                  </a:cubicBezTo>
                  <a:cubicBezTo>
                    <a:pt x="34388" y="13621"/>
                    <a:pt x="34241" y="14544"/>
                    <a:pt x="33950" y="15365"/>
                  </a:cubicBezTo>
                  <a:cubicBezTo>
                    <a:pt x="33516" y="16430"/>
                    <a:pt x="32741" y="17302"/>
                    <a:pt x="31773" y="17934"/>
                  </a:cubicBezTo>
                  <a:cubicBezTo>
                    <a:pt x="30901" y="18515"/>
                    <a:pt x="29979" y="18902"/>
                    <a:pt x="28964" y="19046"/>
                  </a:cubicBezTo>
                  <a:cubicBezTo>
                    <a:pt x="27654" y="19193"/>
                    <a:pt x="26348" y="19290"/>
                    <a:pt x="24992" y="19433"/>
                  </a:cubicBezTo>
                  <a:cubicBezTo>
                    <a:pt x="26201" y="17980"/>
                    <a:pt x="26929" y="16384"/>
                    <a:pt x="27801" y="14834"/>
                  </a:cubicBezTo>
                  <a:cubicBezTo>
                    <a:pt x="28479" y="13575"/>
                    <a:pt x="29398" y="12459"/>
                    <a:pt x="30657" y="11734"/>
                  </a:cubicBezTo>
                  <a:cubicBezTo>
                    <a:pt x="31308" y="11366"/>
                    <a:pt x="31960" y="11069"/>
                    <a:pt x="32699" y="11069"/>
                  </a:cubicBezTo>
                  <a:close/>
                  <a:moveTo>
                    <a:pt x="13422" y="14185"/>
                  </a:moveTo>
                  <a:cubicBezTo>
                    <a:pt x="13723" y="14185"/>
                    <a:pt x="14030" y="14247"/>
                    <a:pt x="14337" y="14350"/>
                  </a:cubicBezTo>
                  <a:cubicBezTo>
                    <a:pt x="15596" y="14784"/>
                    <a:pt x="16565" y="15609"/>
                    <a:pt x="17386" y="16578"/>
                  </a:cubicBezTo>
                  <a:cubicBezTo>
                    <a:pt x="18064" y="17399"/>
                    <a:pt x="18452" y="18321"/>
                    <a:pt x="18405" y="19387"/>
                  </a:cubicBezTo>
                  <a:cubicBezTo>
                    <a:pt x="18355" y="20305"/>
                    <a:pt x="18211" y="21177"/>
                    <a:pt x="18064" y="22049"/>
                  </a:cubicBezTo>
                  <a:cubicBezTo>
                    <a:pt x="17824" y="23211"/>
                    <a:pt x="17386" y="24373"/>
                    <a:pt x="17580" y="25683"/>
                  </a:cubicBezTo>
                  <a:cubicBezTo>
                    <a:pt x="17192" y="25489"/>
                    <a:pt x="16902" y="25296"/>
                    <a:pt x="16565" y="25148"/>
                  </a:cubicBezTo>
                  <a:cubicBezTo>
                    <a:pt x="15352" y="24521"/>
                    <a:pt x="14093" y="24133"/>
                    <a:pt x="12737" y="23843"/>
                  </a:cubicBezTo>
                  <a:cubicBezTo>
                    <a:pt x="10509" y="23358"/>
                    <a:pt x="9249" y="21855"/>
                    <a:pt x="8719" y="19724"/>
                  </a:cubicBezTo>
                  <a:cubicBezTo>
                    <a:pt x="8525" y="18999"/>
                    <a:pt x="8525" y="18321"/>
                    <a:pt x="8622" y="17593"/>
                  </a:cubicBezTo>
                  <a:cubicBezTo>
                    <a:pt x="8765" y="16624"/>
                    <a:pt x="9249" y="15900"/>
                    <a:pt x="10075" y="15512"/>
                  </a:cubicBezTo>
                  <a:cubicBezTo>
                    <a:pt x="10947" y="15074"/>
                    <a:pt x="11768" y="14687"/>
                    <a:pt x="12640" y="14350"/>
                  </a:cubicBezTo>
                  <a:cubicBezTo>
                    <a:pt x="12892" y="14235"/>
                    <a:pt x="13154" y="14185"/>
                    <a:pt x="13422" y="14185"/>
                  </a:cubicBezTo>
                  <a:close/>
                  <a:moveTo>
                    <a:pt x="28138" y="22049"/>
                  </a:moveTo>
                  <a:cubicBezTo>
                    <a:pt x="28382" y="22049"/>
                    <a:pt x="28623" y="22049"/>
                    <a:pt x="28816" y="22099"/>
                  </a:cubicBezTo>
                  <a:cubicBezTo>
                    <a:pt x="30223" y="22339"/>
                    <a:pt x="31579" y="22533"/>
                    <a:pt x="32935" y="22777"/>
                  </a:cubicBezTo>
                  <a:cubicBezTo>
                    <a:pt x="33226" y="22824"/>
                    <a:pt x="33466" y="22920"/>
                    <a:pt x="33710" y="23068"/>
                  </a:cubicBezTo>
                  <a:cubicBezTo>
                    <a:pt x="34241" y="23308"/>
                    <a:pt x="34388" y="23649"/>
                    <a:pt x="34194" y="24180"/>
                  </a:cubicBezTo>
                  <a:cubicBezTo>
                    <a:pt x="34047" y="24567"/>
                    <a:pt x="33904" y="24955"/>
                    <a:pt x="33660" y="25245"/>
                  </a:cubicBezTo>
                  <a:cubicBezTo>
                    <a:pt x="33078" y="25974"/>
                    <a:pt x="32497" y="26748"/>
                    <a:pt x="31870" y="27376"/>
                  </a:cubicBezTo>
                  <a:cubicBezTo>
                    <a:pt x="30513" y="28635"/>
                    <a:pt x="28964" y="29313"/>
                    <a:pt x="27073" y="29410"/>
                  </a:cubicBezTo>
                  <a:cubicBezTo>
                    <a:pt x="25573" y="29507"/>
                    <a:pt x="24070" y="29895"/>
                    <a:pt x="22764" y="30720"/>
                  </a:cubicBezTo>
                  <a:cubicBezTo>
                    <a:pt x="22714" y="30720"/>
                    <a:pt x="22667" y="30720"/>
                    <a:pt x="22474" y="30766"/>
                  </a:cubicBezTo>
                  <a:cubicBezTo>
                    <a:pt x="22714" y="30139"/>
                    <a:pt x="22908" y="29558"/>
                    <a:pt x="23101" y="28976"/>
                  </a:cubicBezTo>
                  <a:cubicBezTo>
                    <a:pt x="23442" y="28054"/>
                    <a:pt x="23682" y="27136"/>
                    <a:pt x="24023" y="26214"/>
                  </a:cubicBezTo>
                  <a:cubicBezTo>
                    <a:pt x="24314" y="25245"/>
                    <a:pt x="24651" y="24276"/>
                    <a:pt x="25283" y="23405"/>
                  </a:cubicBezTo>
                  <a:cubicBezTo>
                    <a:pt x="26007" y="22486"/>
                    <a:pt x="26976" y="22049"/>
                    <a:pt x="28138" y="22049"/>
                  </a:cubicBezTo>
                  <a:close/>
                  <a:moveTo>
                    <a:pt x="2889" y="30229"/>
                  </a:moveTo>
                  <a:cubicBezTo>
                    <a:pt x="3065" y="30229"/>
                    <a:pt x="3235" y="30281"/>
                    <a:pt x="3391" y="30332"/>
                  </a:cubicBezTo>
                  <a:cubicBezTo>
                    <a:pt x="3922" y="30476"/>
                    <a:pt x="4457" y="30670"/>
                    <a:pt x="4941" y="30863"/>
                  </a:cubicBezTo>
                  <a:cubicBezTo>
                    <a:pt x="6297" y="31398"/>
                    <a:pt x="7653" y="31929"/>
                    <a:pt x="8959" y="32463"/>
                  </a:cubicBezTo>
                  <a:cubicBezTo>
                    <a:pt x="10799" y="33285"/>
                    <a:pt x="12303" y="34498"/>
                    <a:pt x="13415" y="36144"/>
                  </a:cubicBezTo>
                  <a:cubicBezTo>
                    <a:pt x="14046" y="37016"/>
                    <a:pt x="14577" y="37985"/>
                    <a:pt x="15061" y="38953"/>
                  </a:cubicBezTo>
                  <a:cubicBezTo>
                    <a:pt x="15546" y="40065"/>
                    <a:pt x="15933" y="41228"/>
                    <a:pt x="16371" y="42487"/>
                  </a:cubicBezTo>
                  <a:lnTo>
                    <a:pt x="15739" y="41859"/>
                  </a:lnTo>
                  <a:cubicBezTo>
                    <a:pt x="12496" y="38760"/>
                    <a:pt x="9056" y="35900"/>
                    <a:pt x="5375" y="33285"/>
                  </a:cubicBezTo>
                  <a:cubicBezTo>
                    <a:pt x="4553" y="32704"/>
                    <a:pt x="3778" y="32026"/>
                    <a:pt x="3050" y="31398"/>
                  </a:cubicBezTo>
                  <a:cubicBezTo>
                    <a:pt x="2759" y="31154"/>
                    <a:pt x="2422" y="30863"/>
                    <a:pt x="2422" y="30379"/>
                  </a:cubicBezTo>
                  <a:cubicBezTo>
                    <a:pt x="2579" y="30268"/>
                    <a:pt x="2736" y="30229"/>
                    <a:pt x="2889" y="30229"/>
                  </a:cubicBezTo>
                  <a:close/>
                  <a:moveTo>
                    <a:pt x="33982" y="34739"/>
                  </a:moveTo>
                  <a:cubicBezTo>
                    <a:pt x="34666" y="34739"/>
                    <a:pt x="35350" y="34816"/>
                    <a:pt x="36035" y="34982"/>
                  </a:cubicBezTo>
                  <a:cubicBezTo>
                    <a:pt x="38263" y="35513"/>
                    <a:pt x="39859" y="37644"/>
                    <a:pt x="39619" y="39872"/>
                  </a:cubicBezTo>
                  <a:cubicBezTo>
                    <a:pt x="39472" y="41278"/>
                    <a:pt x="39231" y="42681"/>
                    <a:pt x="39038" y="44087"/>
                  </a:cubicBezTo>
                  <a:cubicBezTo>
                    <a:pt x="38941" y="44715"/>
                    <a:pt x="38600" y="45199"/>
                    <a:pt x="38263" y="45637"/>
                  </a:cubicBezTo>
                  <a:cubicBezTo>
                    <a:pt x="36759" y="47524"/>
                    <a:pt x="34725" y="48640"/>
                    <a:pt x="32354" y="48977"/>
                  </a:cubicBezTo>
                  <a:cubicBezTo>
                    <a:pt x="30901" y="49171"/>
                    <a:pt x="29448" y="49512"/>
                    <a:pt x="28092" y="50139"/>
                  </a:cubicBezTo>
                  <a:cubicBezTo>
                    <a:pt x="27026" y="50674"/>
                    <a:pt x="26058" y="51205"/>
                    <a:pt x="25283" y="52127"/>
                  </a:cubicBezTo>
                  <a:cubicBezTo>
                    <a:pt x="25186" y="52173"/>
                    <a:pt x="25135" y="52224"/>
                    <a:pt x="24992" y="52270"/>
                  </a:cubicBezTo>
                  <a:cubicBezTo>
                    <a:pt x="25476" y="50093"/>
                    <a:pt x="25670" y="47911"/>
                    <a:pt x="25380" y="45734"/>
                  </a:cubicBezTo>
                  <a:cubicBezTo>
                    <a:pt x="25186" y="44281"/>
                    <a:pt x="25089" y="42874"/>
                    <a:pt x="25380" y="41422"/>
                  </a:cubicBezTo>
                  <a:cubicBezTo>
                    <a:pt x="26104" y="38178"/>
                    <a:pt x="27995" y="35997"/>
                    <a:pt x="31238" y="35125"/>
                  </a:cubicBezTo>
                  <a:cubicBezTo>
                    <a:pt x="32154" y="34877"/>
                    <a:pt x="33068" y="34739"/>
                    <a:pt x="33982" y="34739"/>
                  </a:cubicBezTo>
                  <a:close/>
                  <a:moveTo>
                    <a:pt x="4776" y="44335"/>
                  </a:moveTo>
                  <a:cubicBezTo>
                    <a:pt x="5393" y="44335"/>
                    <a:pt x="6013" y="44397"/>
                    <a:pt x="6634" y="44521"/>
                  </a:cubicBezTo>
                  <a:cubicBezTo>
                    <a:pt x="10462" y="45296"/>
                    <a:pt x="13318" y="47427"/>
                    <a:pt x="15112" y="50868"/>
                  </a:cubicBezTo>
                  <a:cubicBezTo>
                    <a:pt x="15596" y="51740"/>
                    <a:pt x="15984" y="52658"/>
                    <a:pt x="16371" y="53580"/>
                  </a:cubicBezTo>
                  <a:cubicBezTo>
                    <a:pt x="17049" y="55130"/>
                    <a:pt x="17871" y="56680"/>
                    <a:pt x="18890" y="58036"/>
                  </a:cubicBezTo>
                  <a:cubicBezTo>
                    <a:pt x="18936" y="58133"/>
                    <a:pt x="18986" y="58179"/>
                    <a:pt x="19033" y="58276"/>
                  </a:cubicBezTo>
                  <a:cubicBezTo>
                    <a:pt x="17533" y="57455"/>
                    <a:pt x="15933" y="57017"/>
                    <a:pt x="14286" y="56629"/>
                  </a:cubicBezTo>
                  <a:cubicBezTo>
                    <a:pt x="11284" y="55854"/>
                    <a:pt x="8281" y="55176"/>
                    <a:pt x="5231" y="54452"/>
                  </a:cubicBezTo>
                  <a:cubicBezTo>
                    <a:pt x="3778" y="54064"/>
                    <a:pt x="2469" y="53483"/>
                    <a:pt x="1403" y="52321"/>
                  </a:cubicBezTo>
                  <a:cubicBezTo>
                    <a:pt x="582" y="51399"/>
                    <a:pt x="144" y="50333"/>
                    <a:pt x="388" y="49027"/>
                  </a:cubicBezTo>
                  <a:cubicBezTo>
                    <a:pt x="582" y="48105"/>
                    <a:pt x="628" y="47187"/>
                    <a:pt x="776" y="46265"/>
                  </a:cubicBezTo>
                  <a:cubicBezTo>
                    <a:pt x="919" y="45393"/>
                    <a:pt x="1454" y="44862"/>
                    <a:pt x="2325" y="44668"/>
                  </a:cubicBezTo>
                  <a:cubicBezTo>
                    <a:pt x="3129" y="44446"/>
                    <a:pt x="3949" y="44335"/>
                    <a:pt x="4776" y="44335"/>
                  </a:cubicBezTo>
                  <a:close/>
                  <a:moveTo>
                    <a:pt x="30588" y="1"/>
                  </a:moveTo>
                  <a:cubicBezTo>
                    <a:pt x="30391" y="1"/>
                    <a:pt x="30169" y="52"/>
                    <a:pt x="29932" y="157"/>
                  </a:cubicBezTo>
                  <a:cubicBezTo>
                    <a:pt x="29882" y="208"/>
                    <a:pt x="29835" y="254"/>
                    <a:pt x="29785" y="254"/>
                  </a:cubicBezTo>
                  <a:cubicBezTo>
                    <a:pt x="28623" y="1079"/>
                    <a:pt x="27801" y="2145"/>
                    <a:pt x="27317" y="3451"/>
                  </a:cubicBezTo>
                  <a:cubicBezTo>
                    <a:pt x="26929" y="4419"/>
                    <a:pt x="26833" y="5438"/>
                    <a:pt x="26782" y="6453"/>
                  </a:cubicBezTo>
                  <a:cubicBezTo>
                    <a:pt x="26639" y="8875"/>
                    <a:pt x="26007" y="11250"/>
                    <a:pt x="24942" y="13478"/>
                  </a:cubicBezTo>
                  <a:cubicBezTo>
                    <a:pt x="24457" y="14544"/>
                    <a:pt x="23973" y="15656"/>
                    <a:pt x="23489" y="16721"/>
                  </a:cubicBezTo>
                  <a:lnTo>
                    <a:pt x="23248" y="17353"/>
                  </a:lnTo>
                  <a:cubicBezTo>
                    <a:pt x="23152" y="16965"/>
                    <a:pt x="23198" y="16624"/>
                    <a:pt x="23248" y="16237"/>
                  </a:cubicBezTo>
                  <a:cubicBezTo>
                    <a:pt x="23682" y="12556"/>
                    <a:pt x="22764" y="9262"/>
                    <a:pt x="20292" y="6453"/>
                  </a:cubicBezTo>
                  <a:cubicBezTo>
                    <a:pt x="19374" y="5438"/>
                    <a:pt x="18258" y="4710"/>
                    <a:pt x="16855" y="4419"/>
                  </a:cubicBezTo>
                  <a:cubicBezTo>
                    <a:pt x="16741" y="4403"/>
                    <a:pt x="16628" y="4395"/>
                    <a:pt x="16517" y="4395"/>
                  </a:cubicBezTo>
                  <a:cubicBezTo>
                    <a:pt x="15975" y="4395"/>
                    <a:pt x="15505" y="4590"/>
                    <a:pt x="15306" y="4954"/>
                  </a:cubicBezTo>
                  <a:cubicBezTo>
                    <a:pt x="14965" y="5582"/>
                    <a:pt x="15209" y="6066"/>
                    <a:pt x="15643" y="6504"/>
                  </a:cubicBezTo>
                  <a:cubicBezTo>
                    <a:pt x="16418" y="7325"/>
                    <a:pt x="17049" y="8247"/>
                    <a:pt x="17727" y="9119"/>
                  </a:cubicBezTo>
                  <a:cubicBezTo>
                    <a:pt x="18115" y="9603"/>
                    <a:pt x="18599" y="10037"/>
                    <a:pt x="19130" y="10378"/>
                  </a:cubicBezTo>
                  <a:cubicBezTo>
                    <a:pt x="19711" y="10766"/>
                    <a:pt x="20343" y="11056"/>
                    <a:pt x="20970" y="11393"/>
                  </a:cubicBezTo>
                  <a:cubicBezTo>
                    <a:pt x="22133" y="12025"/>
                    <a:pt x="23004" y="12897"/>
                    <a:pt x="23055" y="14299"/>
                  </a:cubicBezTo>
                  <a:cubicBezTo>
                    <a:pt x="23152" y="15849"/>
                    <a:pt x="22908" y="17399"/>
                    <a:pt x="22520" y="18902"/>
                  </a:cubicBezTo>
                  <a:cubicBezTo>
                    <a:pt x="22280" y="19968"/>
                    <a:pt x="21796" y="21033"/>
                    <a:pt x="21505" y="22145"/>
                  </a:cubicBezTo>
                  <a:cubicBezTo>
                    <a:pt x="21067" y="23746"/>
                    <a:pt x="20633" y="25392"/>
                    <a:pt x="20246" y="27039"/>
                  </a:cubicBezTo>
                  <a:cubicBezTo>
                    <a:pt x="20052" y="27860"/>
                    <a:pt x="19955" y="28732"/>
                    <a:pt x="19761" y="29604"/>
                  </a:cubicBezTo>
                  <a:lnTo>
                    <a:pt x="18308" y="26698"/>
                  </a:lnTo>
                  <a:cubicBezTo>
                    <a:pt x="17824" y="25780"/>
                    <a:pt x="17630" y="24811"/>
                    <a:pt x="17921" y="23843"/>
                  </a:cubicBezTo>
                  <a:cubicBezTo>
                    <a:pt x="18018" y="23405"/>
                    <a:pt x="18115" y="23017"/>
                    <a:pt x="18211" y="22583"/>
                  </a:cubicBezTo>
                  <a:cubicBezTo>
                    <a:pt x="18452" y="21518"/>
                    <a:pt x="18696" y="20452"/>
                    <a:pt x="18645" y="19336"/>
                  </a:cubicBezTo>
                  <a:cubicBezTo>
                    <a:pt x="18645" y="18271"/>
                    <a:pt x="18308" y="17302"/>
                    <a:pt x="17580" y="16430"/>
                  </a:cubicBezTo>
                  <a:cubicBezTo>
                    <a:pt x="16855" y="15559"/>
                    <a:pt x="15984" y="14834"/>
                    <a:pt x="14965" y="14350"/>
                  </a:cubicBezTo>
                  <a:cubicBezTo>
                    <a:pt x="14458" y="14095"/>
                    <a:pt x="13935" y="13940"/>
                    <a:pt x="13406" y="13940"/>
                  </a:cubicBezTo>
                  <a:cubicBezTo>
                    <a:pt x="13024" y="13940"/>
                    <a:pt x="12639" y="14021"/>
                    <a:pt x="12252" y="14203"/>
                  </a:cubicBezTo>
                  <a:cubicBezTo>
                    <a:pt x="11574" y="14544"/>
                    <a:pt x="10896" y="14834"/>
                    <a:pt x="10172" y="15125"/>
                  </a:cubicBezTo>
                  <a:cubicBezTo>
                    <a:pt x="9397" y="15512"/>
                    <a:pt x="8862" y="16093"/>
                    <a:pt x="8525" y="16965"/>
                  </a:cubicBezTo>
                  <a:cubicBezTo>
                    <a:pt x="7653" y="19433"/>
                    <a:pt x="9203" y="22874"/>
                    <a:pt x="11768" y="23792"/>
                  </a:cubicBezTo>
                  <a:cubicBezTo>
                    <a:pt x="12884" y="24180"/>
                    <a:pt x="14046" y="24424"/>
                    <a:pt x="15158" y="24811"/>
                  </a:cubicBezTo>
                  <a:cubicBezTo>
                    <a:pt x="16371" y="25148"/>
                    <a:pt x="17437" y="25729"/>
                    <a:pt x="18064" y="26892"/>
                  </a:cubicBezTo>
                  <a:cubicBezTo>
                    <a:pt x="18355" y="27376"/>
                    <a:pt x="18645" y="27860"/>
                    <a:pt x="18890" y="28395"/>
                  </a:cubicBezTo>
                  <a:cubicBezTo>
                    <a:pt x="19374" y="29313"/>
                    <a:pt x="19711" y="30282"/>
                    <a:pt x="19664" y="31348"/>
                  </a:cubicBezTo>
                  <a:cubicBezTo>
                    <a:pt x="19568" y="33963"/>
                    <a:pt x="19808" y="36578"/>
                    <a:pt x="20149" y="39147"/>
                  </a:cubicBezTo>
                  <a:cubicBezTo>
                    <a:pt x="20583" y="42100"/>
                    <a:pt x="20924" y="45056"/>
                    <a:pt x="21261" y="48008"/>
                  </a:cubicBezTo>
                  <a:cubicBezTo>
                    <a:pt x="21311" y="48202"/>
                    <a:pt x="21261" y="48446"/>
                    <a:pt x="21311" y="48640"/>
                  </a:cubicBezTo>
                  <a:cubicBezTo>
                    <a:pt x="21067" y="48493"/>
                    <a:pt x="20970" y="48349"/>
                    <a:pt x="20873" y="48156"/>
                  </a:cubicBezTo>
                  <a:cubicBezTo>
                    <a:pt x="20052" y="46703"/>
                    <a:pt x="19083" y="45346"/>
                    <a:pt x="17967" y="44134"/>
                  </a:cubicBezTo>
                  <a:cubicBezTo>
                    <a:pt x="16999" y="43165"/>
                    <a:pt x="16371" y="42003"/>
                    <a:pt x="15984" y="40697"/>
                  </a:cubicBezTo>
                  <a:cubicBezTo>
                    <a:pt x="15790" y="40019"/>
                    <a:pt x="15546" y="39341"/>
                    <a:pt x="15255" y="38709"/>
                  </a:cubicBezTo>
                  <a:cubicBezTo>
                    <a:pt x="13853" y="35513"/>
                    <a:pt x="11574" y="33188"/>
                    <a:pt x="8331" y="31882"/>
                  </a:cubicBezTo>
                  <a:cubicBezTo>
                    <a:pt x="7506" y="31541"/>
                    <a:pt x="6684" y="31204"/>
                    <a:pt x="5859" y="30914"/>
                  </a:cubicBezTo>
                  <a:cubicBezTo>
                    <a:pt x="5038" y="30623"/>
                    <a:pt x="4212" y="30332"/>
                    <a:pt x="3391" y="30088"/>
                  </a:cubicBezTo>
                  <a:cubicBezTo>
                    <a:pt x="3225" y="30027"/>
                    <a:pt x="3041" y="29982"/>
                    <a:pt x="2858" y="29982"/>
                  </a:cubicBezTo>
                  <a:cubicBezTo>
                    <a:pt x="2614" y="29982"/>
                    <a:pt x="2373" y="30061"/>
                    <a:pt x="2178" y="30282"/>
                  </a:cubicBezTo>
                  <a:cubicBezTo>
                    <a:pt x="2132" y="30766"/>
                    <a:pt x="2372" y="31107"/>
                    <a:pt x="2663" y="31348"/>
                  </a:cubicBezTo>
                  <a:cubicBezTo>
                    <a:pt x="3438" y="32026"/>
                    <a:pt x="4212" y="32754"/>
                    <a:pt x="5038" y="33335"/>
                  </a:cubicBezTo>
                  <a:cubicBezTo>
                    <a:pt x="9249" y="36338"/>
                    <a:pt x="13174" y="39631"/>
                    <a:pt x="16805" y="43359"/>
                  </a:cubicBezTo>
                  <a:cubicBezTo>
                    <a:pt x="18355" y="44909"/>
                    <a:pt x="19711" y="46555"/>
                    <a:pt x="20730" y="48493"/>
                  </a:cubicBezTo>
                  <a:cubicBezTo>
                    <a:pt x="21214" y="49318"/>
                    <a:pt x="21505" y="50190"/>
                    <a:pt x="21602" y="51108"/>
                  </a:cubicBezTo>
                  <a:cubicBezTo>
                    <a:pt x="22036" y="54886"/>
                    <a:pt x="22764" y="58617"/>
                    <a:pt x="24120" y="62201"/>
                  </a:cubicBezTo>
                  <a:cubicBezTo>
                    <a:pt x="24167" y="62298"/>
                    <a:pt x="24167" y="62441"/>
                    <a:pt x="24167" y="62538"/>
                  </a:cubicBezTo>
                  <a:lnTo>
                    <a:pt x="24023" y="62538"/>
                  </a:lnTo>
                  <a:cubicBezTo>
                    <a:pt x="23927" y="62441"/>
                    <a:pt x="23830" y="62298"/>
                    <a:pt x="23733" y="62201"/>
                  </a:cubicBezTo>
                  <a:cubicBezTo>
                    <a:pt x="22764" y="61279"/>
                    <a:pt x="21745" y="60407"/>
                    <a:pt x="20730" y="59489"/>
                  </a:cubicBezTo>
                  <a:cubicBezTo>
                    <a:pt x="20486" y="59245"/>
                    <a:pt x="20149" y="59004"/>
                    <a:pt x="19905" y="58760"/>
                  </a:cubicBezTo>
                  <a:cubicBezTo>
                    <a:pt x="19083" y="57939"/>
                    <a:pt x="18405" y="57017"/>
                    <a:pt x="17871" y="56002"/>
                  </a:cubicBezTo>
                  <a:lnTo>
                    <a:pt x="15693" y="51352"/>
                  </a:lnTo>
                  <a:cubicBezTo>
                    <a:pt x="14093" y="47911"/>
                    <a:pt x="11477" y="45637"/>
                    <a:pt x="7847" y="44521"/>
                  </a:cubicBezTo>
                  <a:cubicBezTo>
                    <a:pt x="6830" y="44220"/>
                    <a:pt x="5815" y="44074"/>
                    <a:pt x="4799" y="44074"/>
                  </a:cubicBezTo>
                  <a:cubicBezTo>
                    <a:pt x="4023" y="44074"/>
                    <a:pt x="3246" y="44160"/>
                    <a:pt x="2469" y="44327"/>
                  </a:cubicBezTo>
                  <a:cubicBezTo>
                    <a:pt x="1306" y="44572"/>
                    <a:pt x="628" y="45296"/>
                    <a:pt x="485" y="46458"/>
                  </a:cubicBezTo>
                  <a:cubicBezTo>
                    <a:pt x="338" y="47524"/>
                    <a:pt x="194" y="48543"/>
                    <a:pt x="98" y="49609"/>
                  </a:cubicBezTo>
                  <a:cubicBezTo>
                    <a:pt x="1" y="50527"/>
                    <a:pt x="291" y="51302"/>
                    <a:pt x="822" y="52030"/>
                  </a:cubicBezTo>
                  <a:cubicBezTo>
                    <a:pt x="1791" y="53289"/>
                    <a:pt x="3100" y="54111"/>
                    <a:pt x="4600" y="54498"/>
                  </a:cubicBezTo>
                  <a:cubicBezTo>
                    <a:pt x="7363" y="55227"/>
                    <a:pt x="10172" y="55854"/>
                    <a:pt x="12981" y="56583"/>
                  </a:cubicBezTo>
                  <a:cubicBezTo>
                    <a:pt x="14240" y="56920"/>
                    <a:pt x="15546" y="57210"/>
                    <a:pt x="16805" y="57648"/>
                  </a:cubicBezTo>
                  <a:cubicBezTo>
                    <a:pt x="18839" y="58373"/>
                    <a:pt x="20633" y="59586"/>
                    <a:pt x="22229" y="61039"/>
                  </a:cubicBezTo>
                  <a:cubicBezTo>
                    <a:pt x="23345" y="62104"/>
                    <a:pt x="24411" y="63216"/>
                    <a:pt x="25135" y="64623"/>
                  </a:cubicBezTo>
                  <a:cubicBezTo>
                    <a:pt x="26492" y="67284"/>
                    <a:pt x="27945" y="69950"/>
                    <a:pt x="29351" y="72612"/>
                  </a:cubicBezTo>
                  <a:cubicBezTo>
                    <a:pt x="29448" y="72806"/>
                    <a:pt x="29591" y="72999"/>
                    <a:pt x="29688" y="73147"/>
                  </a:cubicBezTo>
                  <a:cubicBezTo>
                    <a:pt x="29738" y="73147"/>
                    <a:pt x="29785" y="73096"/>
                    <a:pt x="29835" y="73096"/>
                  </a:cubicBezTo>
                  <a:cubicBezTo>
                    <a:pt x="29785" y="72903"/>
                    <a:pt x="29738" y="72709"/>
                    <a:pt x="29642" y="72565"/>
                  </a:cubicBezTo>
                  <a:cubicBezTo>
                    <a:pt x="29398" y="72031"/>
                    <a:pt x="29107" y="71546"/>
                    <a:pt x="28816" y="71062"/>
                  </a:cubicBezTo>
                  <a:cubicBezTo>
                    <a:pt x="27414" y="68497"/>
                    <a:pt x="26007" y="65928"/>
                    <a:pt x="24895" y="63266"/>
                  </a:cubicBezTo>
                  <a:cubicBezTo>
                    <a:pt x="24120" y="61426"/>
                    <a:pt x="23489" y="59535"/>
                    <a:pt x="23055" y="57598"/>
                  </a:cubicBezTo>
                  <a:cubicBezTo>
                    <a:pt x="23004" y="57307"/>
                    <a:pt x="23004" y="56970"/>
                    <a:pt x="23101" y="56680"/>
                  </a:cubicBezTo>
                  <a:cubicBezTo>
                    <a:pt x="23442" y="55854"/>
                    <a:pt x="23779" y="55033"/>
                    <a:pt x="24167" y="54208"/>
                  </a:cubicBezTo>
                  <a:cubicBezTo>
                    <a:pt x="24845" y="52805"/>
                    <a:pt x="25864" y="51689"/>
                    <a:pt x="27220" y="50914"/>
                  </a:cubicBezTo>
                  <a:cubicBezTo>
                    <a:pt x="27801" y="50624"/>
                    <a:pt x="28382" y="50333"/>
                    <a:pt x="28964" y="50093"/>
                  </a:cubicBezTo>
                  <a:cubicBezTo>
                    <a:pt x="30029" y="49655"/>
                    <a:pt x="31141" y="49415"/>
                    <a:pt x="32303" y="49268"/>
                  </a:cubicBezTo>
                  <a:cubicBezTo>
                    <a:pt x="34725" y="48930"/>
                    <a:pt x="36759" y="47865"/>
                    <a:pt x="38309" y="45974"/>
                  </a:cubicBezTo>
                  <a:cubicBezTo>
                    <a:pt x="38941" y="45250"/>
                    <a:pt x="39328" y="44378"/>
                    <a:pt x="39375" y="43409"/>
                  </a:cubicBezTo>
                  <a:cubicBezTo>
                    <a:pt x="39472" y="42537"/>
                    <a:pt x="39568" y="41615"/>
                    <a:pt x="39762" y="40794"/>
                  </a:cubicBezTo>
                  <a:cubicBezTo>
                    <a:pt x="40440" y="37888"/>
                    <a:pt x="38650" y="35125"/>
                    <a:pt x="35647" y="34595"/>
                  </a:cubicBezTo>
                  <a:cubicBezTo>
                    <a:pt x="35047" y="34490"/>
                    <a:pt x="34453" y="34438"/>
                    <a:pt x="33868" y="34438"/>
                  </a:cubicBezTo>
                  <a:cubicBezTo>
                    <a:pt x="32281" y="34438"/>
                    <a:pt x="30753" y="34819"/>
                    <a:pt x="29301" y="35563"/>
                  </a:cubicBezTo>
                  <a:cubicBezTo>
                    <a:pt x="27460" y="36532"/>
                    <a:pt x="26154" y="38031"/>
                    <a:pt x="25476" y="40065"/>
                  </a:cubicBezTo>
                  <a:cubicBezTo>
                    <a:pt x="24895" y="41762"/>
                    <a:pt x="24798" y="43506"/>
                    <a:pt x="25039" y="45250"/>
                  </a:cubicBezTo>
                  <a:cubicBezTo>
                    <a:pt x="25283" y="46896"/>
                    <a:pt x="25283" y="48543"/>
                    <a:pt x="25135" y="50236"/>
                  </a:cubicBezTo>
                  <a:cubicBezTo>
                    <a:pt x="25039" y="51449"/>
                    <a:pt x="24605" y="52561"/>
                    <a:pt x="24167" y="53677"/>
                  </a:cubicBezTo>
                  <a:cubicBezTo>
                    <a:pt x="23830" y="54401"/>
                    <a:pt x="23489" y="55176"/>
                    <a:pt x="23152" y="55905"/>
                  </a:cubicBezTo>
                  <a:cubicBezTo>
                    <a:pt x="23055" y="56048"/>
                    <a:pt x="22958" y="56195"/>
                    <a:pt x="22811" y="56389"/>
                  </a:cubicBezTo>
                  <a:cubicBezTo>
                    <a:pt x="22714" y="56098"/>
                    <a:pt x="22667" y="56002"/>
                    <a:pt x="22667" y="55854"/>
                  </a:cubicBezTo>
                  <a:cubicBezTo>
                    <a:pt x="22377" y="54208"/>
                    <a:pt x="22086" y="52561"/>
                    <a:pt x="21892" y="50914"/>
                  </a:cubicBezTo>
                  <a:cubicBezTo>
                    <a:pt x="21602" y="48396"/>
                    <a:pt x="21358" y="45877"/>
                    <a:pt x="21067" y="43409"/>
                  </a:cubicBezTo>
                  <a:cubicBezTo>
                    <a:pt x="20776" y="41084"/>
                    <a:pt x="20486" y="38709"/>
                    <a:pt x="20098" y="36385"/>
                  </a:cubicBezTo>
                  <a:cubicBezTo>
                    <a:pt x="19858" y="34885"/>
                    <a:pt x="20486" y="33672"/>
                    <a:pt x="21214" y="32463"/>
                  </a:cubicBezTo>
                  <a:cubicBezTo>
                    <a:pt x="21842" y="31495"/>
                    <a:pt x="22764" y="30914"/>
                    <a:pt x="23830" y="30429"/>
                  </a:cubicBezTo>
                  <a:cubicBezTo>
                    <a:pt x="24942" y="29945"/>
                    <a:pt x="26154" y="29751"/>
                    <a:pt x="27317" y="29654"/>
                  </a:cubicBezTo>
                  <a:cubicBezTo>
                    <a:pt x="28429" y="29558"/>
                    <a:pt x="29494" y="29267"/>
                    <a:pt x="30463" y="28686"/>
                  </a:cubicBezTo>
                  <a:cubicBezTo>
                    <a:pt x="32063" y="27717"/>
                    <a:pt x="33272" y="26361"/>
                    <a:pt x="34241" y="24761"/>
                  </a:cubicBezTo>
                  <a:cubicBezTo>
                    <a:pt x="34872" y="23792"/>
                    <a:pt x="34582" y="23068"/>
                    <a:pt x="33466" y="22680"/>
                  </a:cubicBezTo>
                  <a:cubicBezTo>
                    <a:pt x="33129" y="22533"/>
                    <a:pt x="32788" y="22436"/>
                    <a:pt x="32451" y="22390"/>
                  </a:cubicBezTo>
                  <a:cubicBezTo>
                    <a:pt x="31044" y="22145"/>
                    <a:pt x="29688" y="21905"/>
                    <a:pt x="28332" y="21808"/>
                  </a:cubicBezTo>
                  <a:cubicBezTo>
                    <a:pt x="28188" y="21794"/>
                    <a:pt x="28048" y="21787"/>
                    <a:pt x="27912" y="21787"/>
                  </a:cubicBezTo>
                  <a:cubicBezTo>
                    <a:pt x="26622" y="21787"/>
                    <a:pt x="25638" y="22408"/>
                    <a:pt x="24895" y="23502"/>
                  </a:cubicBezTo>
                  <a:cubicBezTo>
                    <a:pt x="24264" y="24424"/>
                    <a:pt x="23973" y="25439"/>
                    <a:pt x="23636" y="26408"/>
                  </a:cubicBezTo>
                  <a:cubicBezTo>
                    <a:pt x="23198" y="27717"/>
                    <a:pt x="22811" y="29073"/>
                    <a:pt x="22377" y="30379"/>
                  </a:cubicBezTo>
                  <a:cubicBezTo>
                    <a:pt x="22183" y="30863"/>
                    <a:pt x="21892" y="31301"/>
                    <a:pt x="21551" y="31638"/>
                  </a:cubicBezTo>
                  <a:cubicBezTo>
                    <a:pt x="21021" y="32270"/>
                    <a:pt x="20633" y="32948"/>
                    <a:pt x="20343" y="33672"/>
                  </a:cubicBezTo>
                  <a:cubicBezTo>
                    <a:pt x="20246" y="33866"/>
                    <a:pt x="20195" y="34013"/>
                    <a:pt x="20098" y="34157"/>
                  </a:cubicBezTo>
                  <a:cubicBezTo>
                    <a:pt x="20002" y="33963"/>
                    <a:pt x="19955" y="33769"/>
                    <a:pt x="19955" y="33529"/>
                  </a:cubicBezTo>
                  <a:cubicBezTo>
                    <a:pt x="19808" y="29558"/>
                    <a:pt x="20730" y="25683"/>
                    <a:pt x="21842" y="21905"/>
                  </a:cubicBezTo>
                  <a:cubicBezTo>
                    <a:pt x="21989" y="21421"/>
                    <a:pt x="22280" y="21080"/>
                    <a:pt x="22617" y="20840"/>
                  </a:cubicBezTo>
                  <a:cubicBezTo>
                    <a:pt x="23682" y="19968"/>
                    <a:pt x="24942" y="19677"/>
                    <a:pt x="26251" y="19580"/>
                  </a:cubicBezTo>
                  <a:cubicBezTo>
                    <a:pt x="27266" y="19484"/>
                    <a:pt x="28235" y="19484"/>
                    <a:pt x="29204" y="19290"/>
                  </a:cubicBezTo>
                  <a:cubicBezTo>
                    <a:pt x="32838" y="18561"/>
                    <a:pt x="34679" y="15997"/>
                    <a:pt x="34776" y="12413"/>
                  </a:cubicBezTo>
                  <a:cubicBezTo>
                    <a:pt x="34776" y="11781"/>
                    <a:pt x="34435" y="11393"/>
                    <a:pt x="33904" y="11056"/>
                  </a:cubicBezTo>
                  <a:cubicBezTo>
                    <a:pt x="33499" y="10870"/>
                    <a:pt x="33095" y="10782"/>
                    <a:pt x="32679" y="10782"/>
                  </a:cubicBezTo>
                  <a:cubicBezTo>
                    <a:pt x="32446" y="10782"/>
                    <a:pt x="32210" y="10810"/>
                    <a:pt x="31966" y="10863"/>
                  </a:cubicBezTo>
                  <a:cubicBezTo>
                    <a:pt x="30754" y="11200"/>
                    <a:pt x="29738" y="11878"/>
                    <a:pt x="28867" y="12846"/>
                  </a:cubicBezTo>
                  <a:cubicBezTo>
                    <a:pt x="28138" y="13621"/>
                    <a:pt x="27607" y="14590"/>
                    <a:pt x="27073" y="15559"/>
                  </a:cubicBezTo>
                  <a:lnTo>
                    <a:pt x="25620" y="18174"/>
                  </a:lnTo>
                  <a:cubicBezTo>
                    <a:pt x="24895" y="19484"/>
                    <a:pt x="23539" y="19918"/>
                    <a:pt x="22280" y="20743"/>
                  </a:cubicBezTo>
                  <a:cubicBezTo>
                    <a:pt x="22520" y="20014"/>
                    <a:pt x="22667" y="19433"/>
                    <a:pt x="22908" y="18902"/>
                  </a:cubicBezTo>
                  <a:cubicBezTo>
                    <a:pt x="23927" y="16481"/>
                    <a:pt x="25039" y="14059"/>
                    <a:pt x="26007" y="11587"/>
                  </a:cubicBezTo>
                  <a:cubicBezTo>
                    <a:pt x="26542" y="10231"/>
                    <a:pt x="27414" y="9216"/>
                    <a:pt x="28673" y="8441"/>
                  </a:cubicBezTo>
                  <a:cubicBezTo>
                    <a:pt x="29060" y="8197"/>
                    <a:pt x="29448" y="7906"/>
                    <a:pt x="29835" y="7616"/>
                  </a:cubicBezTo>
                  <a:cubicBezTo>
                    <a:pt x="30463" y="7131"/>
                    <a:pt x="30851" y="6453"/>
                    <a:pt x="30947" y="5729"/>
                  </a:cubicBezTo>
                  <a:cubicBezTo>
                    <a:pt x="31141" y="4179"/>
                    <a:pt x="31335" y="2629"/>
                    <a:pt x="31432" y="1079"/>
                  </a:cubicBezTo>
                  <a:cubicBezTo>
                    <a:pt x="31468" y="373"/>
                    <a:pt x="31118" y="1"/>
                    <a:pt x="30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4"/>
            <p:cNvSpPr/>
            <p:nvPr/>
          </p:nvSpPr>
          <p:spPr>
            <a:xfrm>
              <a:off x="6485950" y="3160700"/>
              <a:ext cx="386325" cy="314850"/>
            </a:xfrm>
            <a:custGeom>
              <a:avLst/>
              <a:gdLst/>
              <a:ahLst/>
              <a:cxnLst/>
              <a:rect l="l" t="t" r="r" b="b"/>
              <a:pathLst>
                <a:path w="15453" h="12594" extrusionOk="0">
                  <a:moveTo>
                    <a:pt x="4844" y="1"/>
                  </a:moveTo>
                  <a:cubicBezTo>
                    <a:pt x="4797" y="195"/>
                    <a:pt x="4894" y="342"/>
                    <a:pt x="4941" y="536"/>
                  </a:cubicBezTo>
                  <a:cubicBezTo>
                    <a:pt x="5813" y="2423"/>
                    <a:pt x="7072" y="4069"/>
                    <a:pt x="8428" y="5619"/>
                  </a:cubicBezTo>
                  <a:cubicBezTo>
                    <a:pt x="5716" y="3926"/>
                    <a:pt x="1698" y="2326"/>
                    <a:pt x="1" y="1989"/>
                  </a:cubicBezTo>
                  <a:lnTo>
                    <a:pt x="1" y="1989"/>
                  </a:lnTo>
                  <a:cubicBezTo>
                    <a:pt x="2473" y="3054"/>
                    <a:pt x="5185" y="3829"/>
                    <a:pt x="7459" y="5425"/>
                  </a:cubicBezTo>
                  <a:cubicBezTo>
                    <a:pt x="6541" y="5185"/>
                    <a:pt x="5669" y="4894"/>
                    <a:pt x="4700" y="4701"/>
                  </a:cubicBezTo>
                  <a:cubicBezTo>
                    <a:pt x="3948" y="4543"/>
                    <a:pt x="3197" y="4384"/>
                    <a:pt x="2420" y="4384"/>
                  </a:cubicBezTo>
                  <a:cubicBezTo>
                    <a:pt x="2245" y="4384"/>
                    <a:pt x="2069" y="4392"/>
                    <a:pt x="1891" y="4410"/>
                  </a:cubicBezTo>
                  <a:cubicBezTo>
                    <a:pt x="6006" y="4747"/>
                    <a:pt x="9590" y="6154"/>
                    <a:pt x="12206" y="9544"/>
                  </a:cubicBezTo>
                  <a:cubicBezTo>
                    <a:pt x="11528" y="9253"/>
                    <a:pt x="10900" y="8912"/>
                    <a:pt x="10171" y="8672"/>
                  </a:cubicBezTo>
                  <a:cubicBezTo>
                    <a:pt x="9493" y="8428"/>
                    <a:pt x="8769" y="8234"/>
                    <a:pt x="8091" y="8091"/>
                  </a:cubicBezTo>
                  <a:cubicBezTo>
                    <a:pt x="7316" y="7944"/>
                    <a:pt x="6587" y="7847"/>
                    <a:pt x="5813" y="7750"/>
                  </a:cubicBezTo>
                  <a:cubicBezTo>
                    <a:pt x="5345" y="7718"/>
                    <a:pt x="4856" y="7662"/>
                    <a:pt x="4375" y="7662"/>
                  </a:cubicBezTo>
                  <a:cubicBezTo>
                    <a:pt x="4158" y="7662"/>
                    <a:pt x="3943" y="7673"/>
                    <a:pt x="3732" y="7704"/>
                  </a:cubicBezTo>
                  <a:cubicBezTo>
                    <a:pt x="3778" y="7750"/>
                    <a:pt x="3875" y="7800"/>
                    <a:pt x="3926" y="7800"/>
                  </a:cubicBezTo>
                  <a:cubicBezTo>
                    <a:pt x="6057" y="7994"/>
                    <a:pt x="8188" y="8188"/>
                    <a:pt x="10171" y="8912"/>
                  </a:cubicBezTo>
                  <a:cubicBezTo>
                    <a:pt x="11624" y="9447"/>
                    <a:pt x="13031" y="10028"/>
                    <a:pt x="14096" y="11237"/>
                  </a:cubicBezTo>
                  <a:cubicBezTo>
                    <a:pt x="14434" y="11578"/>
                    <a:pt x="14775" y="11915"/>
                    <a:pt x="15112" y="12303"/>
                  </a:cubicBezTo>
                  <a:cubicBezTo>
                    <a:pt x="15208" y="12400"/>
                    <a:pt x="15305" y="12496"/>
                    <a:pt x="15453" y="12593"/>
                  </a:cubicBezTo>
                  <a:cubicBezTo>
                    <a:pt x="15356" y="12303"/>
                    <a:pt x="15208" y="12062"/>
                    <a:pt x="15015" y="11869"/>
                  </a:cubicBezTo>
                  <a:cubicBezTo>
                    <a:pt x="13515" y="10365"/>
                    <a:pt x="12062" y="8816"/>
                    <a:pt x="10512" y="7363"/>
                  </a:cubicBezTo>
                  <a:cubicBezTo>
                    <a:pt x="8331" y="5328"/>
                    <a:pt x="6444" y="3054"/>
                    <a:pt x="5088" y="388"/>
                  </a:cubicBezTo>
                  <a:cubicBezTo>
                    <a:pt x="4991" y="245"/>
                    <a:pt x="4941" y="148"/>
                    <a:pt x="4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4"/>
            <p:cNvSpPr/>
            <p:nvPr/>
          </p:nvSpPr>
          <p:spPr>
            <a:xfrm>
              <a:off x="6992075" y="2963400"/>
              <a:ext cx="296725" cy="382625"/>
            </a:xfrm>
            <a:custGeom>
              <a:avLst/>
              <a:gdLst/>
              <a:ahLst/>
              <a:cxnLst/>
              <a:rect l="l" t="t" r="r" b="b"/>
              <a:pathLst>
                <a:path w="11869" h="15305" extrusionOk="0">
                  <a:moveTo>
                    <a:pt x="10946" y="0"/>
                  </a:moveTo>
                  <a:lnTo>
                    <a:pt x="10946" y="0"/>
                  </a:lnTo>
                  <a:cubicBezTo>
                    <a:pt x="9203" y="3050"/>
                    <a:pt x="6831" y="5568"/>
                    <a:pt x="4410" y="8183"/>
                  </a:cubicBezTo>
                  <a:cubicBezTo>
                    <a:pt x="4844" y="6781"/>
                    <a:pt x="5282" y="5522"/>
                    <a:pt x="5669" y="4212"/>
                  </a:cubicBezTo>
                  <a:cubicBezTo>
                    <a:pt x="6006" y="2906"/>
                    <a:pt x="6347" y="1597"/>
                    <a:pt x="6638" y="337"/>
                  </a:cubicBezTo>
                  <a:cubicBezTo>
                    <a:pt x="6587" y="291"/>
                    <a:pt x="6587" y="291"/>
                    <a:pt x="6541" y="291"/>
                  </a:cubicBezTo>
                  <a:cubicBezTo>
                    <a:pt x="6200" y="1356"/>
                    <a:pt x="5909" y="2468"/>
                    <a:pt x="5572" y="3534"/>
                  </a:cubicBezTo>
                  <a:cubicBezTo>
                    <a:pt x="5231" y="4793"/>
                    <a:pt x="4797" y="6052"/>
                    <a:pt x="4410" y="7265"/>
                  </a:cubicBezTo>
                  <a:cubicBezTo>
                    <a:pt x="3778" y="9202"/>
                    <a:pt x="2422" y="10752"/>
                    <a:pt x="1453" y="12496"/>
                  </a:cubicBezTo>
                  <a:cubicBezTo>
                    <a:pt x="969" y="13368"/>
                    <a:pt x="485" y="14286"/>
                    <a:pt x="1" y="15208"/>
                  </a:cubicBezTo>
                  <a:cubicBezTo>
                    <a:pt x="51" y="15208"/>
                    <a:pt x="97" y="15255"/>
                    <a:pt x="148" y="15305"/>
                  </a:cubicBezTo>
                  <a:cubicBezTo>
                    <a:pt x="245" y="15208"/>
                    <a:pt x="291" y="15111"/>
                    <a:pt x="388" y="15014"/>
                  </a:cubicBezTo>
                  <a:cubicBezTo>
                    <a:pt x="826" y="14239"/>
                    <a:pt x="1260" y="13414"/>
                    <a:pt x="1744" y="12593"/>
                  </a:cubicBezTo>
                  <a:cubicBezTo>
                    <a:pt x="2666" y="10946"/>
                    <a:pt x="3778" y="9396"/>
                    <a:pt x="5038" y="7943"/>
                  </a:cubicBezTo>
                  <a:cubicBezTo>
                    <a:pt x="5766" y="7168"/>
                    <a:pt x="6394" y="6246"/>
                    <a:pt x="7362" y="5715"/>
                  </a:cubicBezTo>
                  <a:cubicBezTo>
                    <a:pt x="8525" y="5134"/>
                    <a:pt x="9737" y="4553"/>
                    <a:pt x="10900" y="3972"/>
                  </a:cubicBezTo>
                  <a:cubicBezTo>
                    <a:pt x="11237" y="3825"/>
                    <a:pt x="11578" y="3681"/>
                    <a:pt x="11868" y="3534"/>
                  </a:cubicBezTo>
                  <a:cubicBezTo>
                    <a:pt x="11868" y="3534"/>
                    <a:pt x="11818" y="3487"/>
                    <a:pt x="11818" y="3437"/>
                  </a:cubicBezTo>
                  <a:cubicBezTo>
                    <a:pt x="10365" y="3825"/>
                    <a:pt x="8963" y="4503"/>
                    <a:pt x="7510" y="5278"/>
                  </a:cubicBezTo>
                  <a:cubicBezTo>
                    <a:pt x="8188" y="4359"/>
                    <a:pt x="8815" y="3534"/>
                    <a:pt x="9396" y="2662"/>
                  </a:cubicBezTo>
                  <a:cubicBezTo>
                    <a:pt x="9978" y="1841"/>
                    <a:pt x="10609" y="1016"/>
                    <a:pt x="10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4"/>
            <p:cNvSpPr/>
            <p:nvPr/>
          </p:nvSpPr>
          <p:spPr>
            <a:xfrm>
              <a:off x="6655475" y="2418525"/>
              <a:ext cx="178050" cy="249450"/>
            </a:xfrm>
            <a:custGeom>
              <a:avLst/>
              <a:gdLst/>
              <a:ahLst/>
              <a:cxnLst/>
              <a:rect l="l" t="t" r="r" b="b"/>
              <a:pathLst>
                <a:path w="7122" h="9978" extrusionOk="0">
                  <a:moveTo>
                    <a:pt x="4216" y="1"/>
                  </a:moveTo>
                  <a:cubicBezTo>
                    <a:pt x="4069" y="969"/>
                    <a:pt x="4119" y="1841"/>
                    <a:pt x="4216" y="2663"/>
                  </a:cubicBezTo>
                  <a:cubicBezTo>
                    <a:pt x="4313" y="3534"/>
                    <a:pt x="4456" y="4406"/>
                    <a:pt x="4553" y="5328"/>
                  </a:cubicBezTo>
                  <a:cubicBezTo>
                    <a:pt x="3294" y="3825"/>
                    <a:pt x="2085" y="2372"/>
                    <a:pt x="535" y="1260"/>
                  </a:cubicBezTo>
                  <a:lnTo>
                    <a:pt x="535" y="1260"/>
                  </a:lnTo>
                  <a:cubicBezTo>
                    <a:pt x="1356" y="2178"/>
                    <a:pt x="2228" y="3100"/>
                    <a:pt x="3100" y="3972"/>
                  </a:cubicBezTo>
                  <a:cubicBezTo>
                    <a:pt x="2034" y="3728"/>
                    <a:pt x="1066" y="3391"/>
                    <a:pt x="0" y="3391"/>
                  </a:cubicBezTo>
                  <a:cubicBezTo>
                    <a:pt x="581" y="3585"/>
                    <a:pt x="1213" y="3728"/>
                    <a:pt x="1841" y="3922"/>
                  </a:cubicBezTo>
                  <a:cubicBezTo>
                    <a:pt x="2860" y="4212"/>
                    <a:pt x="3828" y="4697"/>
                    <a:pt x="4410" y="5665"/>
                  </a:cubicBezTo>
                  <a:cubicBezTo>
                    <a:pt x="4747" y="6247"/>
                    <a:pt x="5134" y="6878"/>
                    <a:pt x="5475" y="7506"/>
                  </a:cubicBezTo>
                  <a:cubicBezTo>
                    <a:pt x="5862" y="8137"/>
                    <a:pt x="6200" y="8765"/>
                    <a:pt x="6541" y="9346"/>
                  </a:cubicBezTo>
                  <a:cubicBezTo>
                    <a:pt x="6734" y="9590"/>
                    <a:pt x="6928" y="9784"/>
                    <a:pt x="7122" y="9978"/>
                  </a:cubicBezTo>
                  <a:cubicBezTo>
                    <a:pt x="4700" y="5472"/>
                    <a:pt x="4603" y="5665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4"/>
            <p:cNvSpPr/>
            <p:nvPr/>
          </p:nvSpPr>
          <p:spPr>
            <a:xfrm>
              <a:off x="6987225" y="2338625"/>
              <a:ext cx="220400" cy="164700"/>
            </a:xfrm>
            <a:custGeom>
              <a:avLst/>
              <a:gdLst/>
              <a:ahLst/>
              <a:cxnLst/>
              <a:rect l="l" t="t" r="r" b="b"/>
              <a:pathLst>
                <a:path w="8816" h="6588" extrusionOk="0">
                  <a:moveTo>
                    <a:pt x="8091" y="0"/>
                  </a:moveTo>
                  <a:lnTo>
                    <a:pt x="8091" y="0"/>
                  </a:lnTo>
                  <a:cubicBezTo>
                    <a:pt x="6878" y="1209"/>
                    <a:pt x="5910" y="2616"/>
                    <a:pt x="4507" y="3631"/>
                  </a:cubicBezTo>
                  <a:cubicBezTo>
                    <a:pt x="5038" y="2713"/>
                    <a:pt x="5572" y="1790"/>
                    <a:pt x="6057" y="872"/>
                  </a:cubicBezTo>
                  <a:cubicBezTo>
                    <a:pt x="6057" y="822"/>
                    <a:pt x="6006" y="822"/>
                    <a:pt x="5960" y="775"/>
                  </a:cubicBezTo>
                  <a:lnTo>
                    <a:pt x="4360" y="3391"/>
                  </a:lnTo>
                  <a:cubicBezTo>
                    <a:pt x="3875" y="4115"/>
                    <a:pt x="3345" y="4747"/>
                    <a:pt x="2570" y="5134"/>
                  </a:cubicBezTo>
                  <a:cubicBezTo>
                    <a:pt x="1841" y="5522"/>
                    <a:pt x="1117" y="5956"/>
                    <a:pt x="342" y="6343"/>
                  </a:cubicBezTo>
                  <a:cubicBezTo>
                    <a:pt x="245" y="6393"/>
                    <a:pt x="148" y="6490"/>
                    <a:pt x="1" y="6587"/>
                  </a:cubicBezTo>
                  <a:cubicBezTo>
                    <a:pt x="1698" y="6052"/>
                    <a:pt x="3391" y="5134"/>
                    <a:pt x="4747" y="3921"/>
                  </a:cubicBezTo>
                  <a:cubicBezTo>
                    <a:pt x="5522" y="3197"/>
                    <a:pt x="6444" y="2713"/>
                    <a:pt x="7413" y="2275"/>
                  </a:cubicBezTo>
                  <a:cubicBezTo>
                    <a:pt x="7750" y="2131"/>
                    <a:pt x="8137" y="1984"/>
                    <a:pt x="8525" y="1841"/>
                  </a:cubicBezTo>
                  <a:cubicBezTo>
                    <a:pt x="8622" y="1790"/>
                    <a:pt x="8719" y="1693"/>
                    <a:pt x="8816" y="1647"/>
                  </a:cubicBezTo>
                  <a:cubicBezTo>
                    <a:pt x="8769" y="1597"/>
                    <a:pt x="8769" y="1550"/>
                    <a:pt x="8719" y="1500"/>
                  </a:cubicBezTo>
                  <a:cubicBezTo>
                    <a:pt x="7944" y="1790"/>
                    <a:pt x="7122" y="2081"/>
                    <a:pt x="6347" y="2325"/>
                  </a:cubicBezTo>
                  <a:cubicBezTo>
                    <a:pt x="6878" y="1597"/>
                    <a:pt x="7510" y="822"/>
                    <a:pt x="8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4"/>
            <p:cNvSpPr/>
            <p:nvPr/>
          </p:nvSpPr>
          <p:spPr>
            <a:xfrm>
              <a:off x="6547750" y="2801150"/>
              <a:ext cx="247025" cy="268825"/>
            </a:xfrm>
            <a:custGeom>
              <a:avLst/>
              <a:gdLst/>
              <a:ahLst/>
              <a:cxnLst/>
              <a:rect l="l" t="t" r="r" b="b"/>
              <a:pathLst>
                <a:path w="9881" h="10753" extrusionOk="0">
                  <a:moveTo>
                    <a:pt x="1" y="0"/>
                  </a:moveTo>
                  <a:lnTo>
                    <a:pt x="1" y="0"/>
                  </a:lnTo>
                  <a:cubicBezTo>
                    <a:pt x="2759" y="1453"/>
                    <a:pt x="6006" y="4166"/>
                    <a:pt x="6491" y="5425"/>
                  </a:cubicBezTo>
                  <a:cubicBezTo>
                    <a:pt x="5425" y="4793"/>
                    <a:pt x="4309" y="4115"/>
                    <a:pt x="3197" y="3437"/>
                  </a:cubicBezTo>
                  <a:cubicBezTo>
                    <a:pt x="3197" y="3488"/>
                    <a:pt x="3147" y="3534"/>
                    <a:pt x="3147" y="3584"/>
                  </a:cubicBezTo>
                  <a:cubicBezTo>
                    <a:pt x="3875" y="4018"/>
                    <a:pt x="4600" y="4503"/>
                    <a:pt x="5328" y="4941"/>
                  </a:cubicBezTo>
                  <a:cubicBezTo>
                    <a:pt x="6587" y="5762"/>
                    <a:pt x="7699" y="6731"/>
                    <a:pt x="8378" y="8087"/>
                  </a:cubicBezTo>
                  <a:cubicBezTo>
                    <a:pt x="8719" y="8765"/>
                    <a:pt x="9056" y="9396"/>
                    <a:pt x="9397" y="10024"/>
                  </a:cubicBezTo>
                  <a:cubicBezTo>
                    <a:pt x="9540" y="10268"/>
                    <a:pt x="9734" y="10508"/>
                    <a:pt x="9881" y="10752"/>
                  </a:cubicBezTo>
                  <a:cubicBezTo>
                    <a:pt x="7944" y="5956"/>
                    <a:pt x="4890" y="21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4"/>
            <p:cNvSpPr/>
            <p:nvPr/>
          </p:nvSpPr>
          <p:spPr>
            <a:xfrm>
              <a:off x="6935225" y="2612250"/>
              <a:ext cx="232500" cy="176825"/>
            </a:xfrm>
            <a:custGeom>
              <a:avLst/>
              <a:gdLst/>
              <a:ahLst/>
              <a:cxnLst/>
              <a:rect l="l" t="t" r="r" b="b"/>
              <a:pathLst>
                <a:path w="9300" h="7073" extrusionOk="0">
                  <a:moveTo>
                    <a:pt x="7071" y="1"/>
                  </a:moveTo>
                  <a:cubicBezTo>
                    <a:pt x="6587" y="1113"/>
                    <a:pt x="6103" y="2229"/>
                    <a:pt x="5568" y="3294"/>
                  </a:cubicBezTo>
                  <a:cubicBezTo>
                    <a:pt x="5277" y="3972"/>
                    <a:pt x="4793" y="4554"/>
                    <a:pt x="4068" y="4941"/>
                  </a:cubicBezTo>
                  <a:cubicBezTo>
                    <a:pt x="3584" y="5181"/>
                    <a:pt x="3049" y="5425"/>
                    <a:pt x="2565" y="5716"/>
                  </a:cubicBezTo>
                  <a:cubicBezTo>
                    <a:pt x="1887" y="6007"/>
                    <a:pt x="1259" y="6297"/>
                    <a:pt x="628" y="6634"/>
                  </a:cubicBezTo>
                  <a:cubicBezTo>
                    <a:pt x="388" y="6731"/>
                    <a:pt x="194" y="6925"/>
                    <a:pt x="0" y="7072"/>
                  </a:cubicBezTo>
                  <a:cubicBezTo>
                    <a:pt x="918" y="6731"/>
                    <a:pt x="1790" y="6297"/>
                    <a:pt x="2712" y="5956"/>
                  </a:cubicBezTo>
                  <a:cubicBezTo>
                    <a:pt x="5134" y="4891"/>
                    <a:pt x="7118" y="3244"/>
                    <a:pt x="8861" y="1210"/>
                  </a:cubicBezTo>
                  <a:cubicBezTo>
                    <a:pt x="9009" y="1016"/>
                    <a:pt x="9152" y="822"/>
                    <a:pt x="9299" y="582"/>
                  </a:cubicBezTo>
                  <a:lnTo>
                    <a:pt x="9299" y="582"/>
                  </a:lnTo>
                  <a:cubicBezTo>
                    <a:pt x="8086" y="1648"/>
                    <a:pt x="7071" y="2953"/>
                    <a:pt x="5665" y="3876"/>
                  </a:cubicBezTo>
                  <a:cubicBezTo>
                    <a:pt x="6200" y="2519"/>
                    <a:pt x="6730" y="1307"/>
                    <a:pt x="7215" y="47"/>
                  </a:cubicBezTo>
                  <a:cubicBezTo>
                    <a:pt x="7168" y="47"/>
                    <a:pt x="7118" y="1"/>
                    <a:pt x="7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4"/>
            <p:cNvSpPr/>
            <p:nvPr/>
          </p:nvSpPr>
          <p:spPr>
            <a:xfrm>
              <a:off x="7036925" y="2063725"/>
              <a:ext cx="95625" cy="207125"/>
            </a:xfrm>
            <a:custGeom>
              <a:avLst/>
              <a:gdLst/>
              <a:ahLst/>
              <a:cxnLst/>
              <a:rect l="l" t="t" r="r" b="b"/>
              <a:pathLst>
                <a:path w="3825" h="8285" extrusionOk="0">
                  <a:moveTo>
                    <a:pt x="3631" y="0"/>
                  </a:moveTo>
                  <a:cubicBezTo>
                    <a:pt x="2810" y="969"/>
                    <a:pt x="2372" y="2182"/>
                    <a:pt x="1887" y="3344"/>
                  </a:cubicBezTo>
                  <a:cubicBezTo>
                    <a:pt x="1306" y="4747"/>
                    <a:pt x="822" y="6200"/>
                    <a:pt x="241" y="7606"/>
                  </a:cubicBezTo>
                  <a:cubicBezTo>
                    <a:pt x="194" y="7800"/>
                    <a:pt x="97" y="7993"/>
                    <a:pt x="0" y="8234"/>
                  </a:cubicBezTo>
                  <a:cubicBezTo>
                    <a:pt x="47" y="8234"/>
                    <a:pt x="97" y="8284"/>
                    <a:pt x="97" y="8284"/>
                  </a:cubicBezTo>
                  <a:cubicBezTo>
                    <a:pt x="194" y="8234"/>
                    <a:pt x="241" y="8187"/>
                    <a:pt x="291" y="8137"/>
                  </a:cubicBezTo>
                  <a:cubicBezTo>
                    <a:pt x="679" y="7219"/>
                    <a:pt x="1112" y="6296"/>
                    <a:pt x="1500" y="5328"/>
                  </a:cubicBezTo>
                  <a:cubicBezTo>
                    <a:pt x="1597" y="5134"/>
                    <a:pt x="1597" y="4940"/>
                    <a:pt x="1694" y="4747"/>
                  </a:cubicBezTo>
                  <a:cubicBezTo>
                    <a:pt x="2228" y="3972"/>
                    <a:pt x="2810" y="3197"/>
                    <a:pt x="3391" y="2422"/>
                  </a:cubicBezTo>
                  <a:cubicBezTo>
                    <a:pt x="3534" y="2182"/>
                    <a:pt x="3681" y="1988"/>
                    <a:pt x="3825" y="1744"/>
                  </a:cubicBezTo>
                  <a:cubicBezTo>
                    <a:pt x="3778" y="1744"/>
                    <a:pt x="3778" y="1697"/>
                    <a:pt x="3728" y="1697"/>
                  </a:cubicBezTo>
                  <a:cubicBezTo>
                    <a:pt x="3244" y="2278"/>
                    <a:pt x="2759" y="2809"/>
                    <a:pt x="2228" y="3390"/>
                  </a:cubicBezTo>
                  <a:cubicBezTo>
                    <a:pt x="2228" y="3390"/>
                    <a:pt x="2178" y="3344"/>
                    <a:pt x="2132" y="3344"/>
                  </a:cubicBezTo>
                  <a:cubicBezTo>
                    <a:pt x="2616" y="2228"/>
                    <a:pt x="3147" y="1116"/>
                    <a:pt x="3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4"/>
            <p:cNvSpPr/>
            <p:nvPr/>
          </p:nvSpPr>
          <p:spPr>
            <a:xfrm>
              <a:off x="6806875" y="2158150"/>
              <a:ext cx="156175" cy="182925"/>
            </a:xfrm>
            <a:custGeom>
              <a:avLst/>
              <a:gdLst/>
              <a:ahLst/>
              <a:cxnLst/>
              <a:rect l="l" t="t" r="r" b="b"/>
              <a:pathLst>
                <a:path w="6247" h="7317" extrusionOk="0">
                  <a:moveTo>
                    <a:pt x="0" y="1"/>
                  </a:moveTo>
                  <a:lnTo>
                    <a:pt x="0" y="1"/>
                  </a:lnTo>
                  <a:cubicBezTo>
                    <a:pt x="1112" y="776"/>
                    <a:pt x="2468" y="1163"/>
                    <a:pt x="3437" y="2229"/>
                  </a:cubicBezTo>
                  <a:cubicBezTo>
                    <a:pt x="2628" y="2077"/>
                    <a:pt x="2136" y="2005"/>
                    <a:pt x="1795" y="2005"/>
                  </a:cubicBezTo>
                  <a:cubicBezTo>
                    <a:pt x="1483" y="2005"/>
                    <a:pt x="1298" y="2066"/>
                    <a:pt x="1112" y="2182"/>
                  </a:cubicBezTo>
                  <a:cubicBezTo>
                    <a:pt x="1597" y="2229"/>
                    <a:pt x="2178" y="2229"/>
                    <a:pt x="2712" y="2326"/>
                  </a:cubicBezTo>
                  <a:cubicBezTo>
                    <a:pt x="3584" y="2423"/>
                    <a:pt x="4359" y="2764"/>
                    <a:pt x="4793" y="3585"/>
                  </a:cubicBezTo>
                  <a:cubicBezTo>
                    <a:pt x="5134" y="4263"/>
                    <a:pt x="5471" y="4941"/>
                    <a:pt x="5762" y="5619"/>
                  </a:cubicBezTo>
                  <a:cubicBezTo>
                    <a:pt x="6006" y="6154"/>
                    <a:pt x="6103" y="6735"/>
                    <a:pt x="6246" y="7316"/>
                  </a:cubicBezTo>
                  <a:cubicBezTo>
                    <a:pt x="6200" y="5766"/>
                    <a:pt x="5762" y="4360"/>
                    <a:pt x="4793" y="3197"/>
                  </a:cubicBezTo>
                  <a:cubicBezTo>
                    <a:pt x="3534" y="1648"/>
                    <a:pt x="1887" y="67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1" name="Google Shape;1951;p54"/>
          <p:cNvGrpSpPr/>
          <p:nvPr/>
        </p:nvGrpSpPr>
        <p:grpSpPr>
          <a:xfrm>
            <a:off x="5124925" y="2347713"/>
            <a:ext cx="852175" cy="830875"/>
            <a:chOff x="4299200" y="1926700"/>
            <a:chExt cx="852175" cy="830875"/>
          </a:xfrm>
        </p:grpSpPr>
        <p:sp>
          <p:nvSpPr>
            <p:cNvPr id="1952" name="Google Shape;1952;p54"/>
            <p:cNvSpPr/>
            <p:nvPr/>
          </p:nvSpPr>
          <p:spPr>
            <a:xfrm>
              <a:off x="5000325" y="2371150"/>
              <a:ext cx="124700" cy="11075"/>
            </a:xfrm>
            <a:custGeom>
              <a:avLst/>
              <a:gdLst/>
              <a:ahLst/>
              <a:cxnLst/>
              <a:rect l="l" t="t" r="r" b="b"/>
              <a:pathLst>
                <a:path w="4988" h="443" extrusionOk="0">
                  <a:moveTo>
                    <a:pt x="3533" y="1"/>
                  </a:moveTo>
                  <a:cubicBezTo>
                    <a:pt x="2350" y="1"/>
                    <a:pt x="812" y="160"/>
                    <a:pt x="0" y="443"/>
                  </a:cubicBezTo>
                  <a:cubicBezTo>
                    <a:pt x="582" y="392"/>
                    <a:pt x="1112" y="346"/>
                    <a:pt x="1647" y="296"/>
                  </a:cubicBezTo>
                  <a:lnTo>
                    <a:pt x="4166" y="296"/>
                  </a:lnTo>
                  <a:cubicBezTo>
                    <a:pt x="4406" y="296"/>
                    <a:pt x="4650" y="199"/>
                    <a:pt x="4987" y="152"/>
                  </a:cubicBezTo>
                  <a:cubicBezTo>
                    <a:pt x="4730" y="49"/>
                    <a:pt x="4185" y="1"/>
                    <a:pt x="3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3" name="Google Shape;1953;p54"/>
            <p:cNvGrpSpPr/>
            <p:nvPr/>
          </p:nvGrpSpPr>
          <p:grpSpPr>
            <a:xfrm>
              <a:off x="4299200" y="1926700"/>
              <a:ext cx="852175" cy="830875"/>
              <a:chOff x="4299200" y="1926700"/>
              <a:chExt cx="852175" cy="830875"/>
            </a:xfrm>
          </p:grpSpPr>
          <p:sp>
            <p:nvSpPr>
              <p:cNvPr id="1954" name="Google Shape;1954;p54"/>
              <p:cNvSpPr/>
              <p:nvPr/>
            </p:nvSpPr>
            <p:spPr>
              <a:xfrm>
                <a:off x="4299200" y="1926700"/>
                <a:ext cx="852175" cy="830875"/>
              </a:xfrm>
              <a:custGeom>
                <a:avLst/>
                <a:gdLst/>
                <a:ahLst/>
                <a:cxnLst/>
                <a:rect l="l" t="t" r="r" b="b"/>
                <a:pathLst>
                  <a:path w="34087" h="33235" extrusionOk="0">
                    <a:moveTo>
                      <a:pt x="24314" y="280"/>
                    </a:moveTo>
                    <a:cubicBezTo>
                      <a:pt x="24987" y="280"/>
                      <a:pt x="25561" y="580"/>
                      <a:pt x="26058" y="1219"/>
                    </a:cubicBezTo>
                    <a:cubicBezTo>
                      <a:pt x="26980" y="2335"/>
                      <a:pt x="27511" y="3691"/>
                      <a:pt x="27755" y="5094"/>
                    </a:cubicBezTo>
                    <a:cubicBezTo>
                      <a:pt x="28239" y="7469"/>
                      <a:pt x="27608" y="9646"/>
                      <a:pt x="26302" y="11584"/>
                    </a:cubicBezTo>
                    <a:cubicBezTo>
                      <a:pt x="25624" y="12649"/>
                      <a:pt x="24702" y="13618"/>
                      <a:pt x="23880" y="14586"/>
                    </a:cubicBezTo>
                    <a:cubicBezTo>
                      <a:pt x="22815" y="15749"/>
                      <a:pt x="21796" y="16911"/>
                      <a:pt x="20924" y="18267"/>
                    </a:cubicBezTo>
                    <a:cubicBezTo>
                      <a:pt x="20343" y="19139"/>
                      <a:pt x="19909" y="20108"/>
                      <a:pt x="19618" y="21173"/>
                    </a:cubicBezTo>
                    <a:cubicBezTo>
                      <a:pt x="19568" y="21367"/>
                      <a:pt x="19424" y="21561"/>
                      <a:pt x="19231" y="21902"/>
                    </a:cubicBezTo>
                    <a:cubicBezTo>
                      <a:pt x="18940" y="21514"/>
                      <a:pt x="18746" y="21270"/>
                      <a:pt x="18599" y="21030"/>
                    </a:cubicBezTo>
                    <a:cubicBezTo>
                      <a:pt x="16468" y="18074"/>
                      <a:pt x="14872" y="14927"/>
                      <a:pt x="14000" y="11343"/>
                    </a:cubicBezTo>
                    <a:cubicBezTo>
                      <a:pt x="13659" y="9840"/>
                      <a:pt x="13419" y="8341"/>
                      <a:pt x="13465" y="6791"/>
                    </a:cubicBezTo>
                    <a:cubicBezTo>
                      <a:pt x="13516" y="5435"/>
                      <a:pt x="13709" y="4079"/>
                      <a:pt x="14484" y="2916"/>
                    </a:cubicBezTo>
                    <a:cubicBezTo>
                      <a:pt x="14775" y="2575"/>
                      <a:pt x="15015" y="2238"/>
                      <a:pt x="15356" y="1994"/>
                    </a:cubicBezTo>
                    <a:cubicBezTo>
                      <a:pt x="15758" y="1634"/>
                      <a:pt x="16228" y="1439"/>
                      <a:pt x="16764" y="1439"/>
                    </a:cubicBezTo>
                    <a:cubicBezTo>
                      <a:pt x="16873" y="1439"/>
                      <a:pt x="16985" y="1447"/>
                      <a:pt x="17100" y="1463"/>
                    </a:cubicBezTo>
                    <a:cubicBezTo>
                      <a:pt x="17203" y="1469"/>
                      <a:pt x="17306" y="1472"/>
                      <a:pt x="17410" y="1472"/>
                    </a:cubicBezTo>
                    <a:cubicBezTo>
                      <a:pt x="18177" y="1472"/>
                      <a:pt x="18935" y="1315"/>
                      <a:pt x="19618" y="929"/>
                    </a:cubicBezTo>
                    <a:cubicBezTo>
                      <a:pt x="20135" y="670"/>
                      <a:pt x="20651" y="564"/>
                      <a:pt x="21182" y="564"/>
                    </a:cubicBezTo>
                    <a:cubicBezTo>
                      <a:pt x="21447" y="564"/>
                      <a:pt x="21716" y="590"/>
                      <a:pt x="21989" y="638"/>
                    </a:cubicBezTo>
                    <a:cubicBezTo>
                      <a:pt x="22086" y="663"/>
                      <a:pt x="22196" y="676"/>
                      <a:pt x="22305" y="676"/>
                    </a:cubicBezTo>
                    <a:cubicBezTo>
                      <a:pt x="22415" y="676"/>
                      <a:pt x="22524" y="663"/>
                      <a:pt x="22621" y="638"/>
                    </a:cubicBezTo>
                    <a:cubicBezTo>
                      <a:pt x="22958" y="591"/>
                      <a:pt x="23249" y="495"/>
                      <a:pt x="23539" y="398"/>
                    </a:cubicBezTo>
                    <a:cubicBezTo>
                      <a:pt x="23811" y="320"/>
                      <a:pt x="24069" y="280"/>
                      <a:pt x="24314" y="280"/>
                    </a:cubicBezTo>
                    <a:close/>
                    <a:moveTo>
                      <a:pt x="30574" y="10952"/>
                    </a:moveTo>
                    <a:cubicBezTo>
                      <a:pt x="30650" y="10952"/>
                      <a:pt x="30727" y="10953"/>
                      <a:pt x="30804" y="10956"/>
                    </a:cubicBezTo>
                    <a:cubicBezTo>
                      <a:pt x="31288" y="10956"/>
                      <a:pt x="31773" y="11053"/>
                      <a:pt x="32257" y="11196"/>
                    </a:cubicBezTo>
                    <a:cubicBezTo>
                      <a:pt x="32741" y="11343"/>
                      <a:pt x="33179" y="11681"/>
                      <a:pt x="33323" y="12359"/>
                    </a:cubicBezTo>
                    <a:cubicBezTo>
                      <a:pt x="33082" y="12603"/>
                      <a:pt x="32838" y="12843"/>
                      <a:pt x="32548" y="13037"/>
                    </a:cubicBezTo>
                    <a:cubicBezTo>
                      <a:pt x="32017" y="13424"/>
                      <a:pt x="31385" y="13715"/>
                      <a:pt x="30804" y="14056"/>
                    </a:cubicBezTo>
                    <a:cubicBezTo>
                      <a:pt x="30610" y="14153"/>
                      <a:pt x="30467" y="14296"/>
                      <a:pt x="30320" y="14443"/>
                    </a:cubicBezTo>
                    <a:cubicBezTo>
                      <a:pt x="30320" y="14490"/>
                      <a:pt x="30370" y="14540"/>
                      <a:pt x="30370" y="14586"/>
                    </a:cubicBezTo>
                    <a:cubicBezTo>
                      <a:pt x="30499" y="14586"/>
                      <a:pt x="30649" y="14609"/>
                      <a:pt x="30792" y="14609"/>
                    </a:cubicBezTo>
                    <a:cubicBezTo>
                      <a:pt x="30864" y="14609"/>
                      <a:pt x="30933" y="14603"/>
                      <a:pt x="30998" y="14586"/>
                    </a:cubicBezTo>
                    <a:lnTo>
                      <a:pt x="32889" y="14296"/>
                    </a:lnTo>
                    <a:cubicBezTo>
                      <a:pt x="32973" y="14279"/>
                      <a:pt x="33065" y="14263"/>
                      <a:pt x="33160" y="14263"/>
                    </a:cubicBezTo>
                    <a:cubicBezTo>
                      <a:pt x="33334" y="14263"/>
                      <a:pt x="33522" y="14319"/>
                      <a:pt x="33710" y="14540"/>
                    </a:cubicBezTo>
                    <a:cubicBezTo>
                      <a:pt x="33664" y="14734"/>
                      <a:pt x="33664" y="15071"/>
                      <a:pt x="33567" y="15265"/>
                    </a:cubicBezTo>
                    <a:cubicBezTo>
                      <a:pt x="32792" y="16477"/>
                      <a:pt x="32548" y="17880"/>
                      <a:pt x="32354" y="19236"/>
                    </a:cubicBezTo>
                    <a:cubicBezTo>
                      <a:pt x="32114" y="20398"/>
                      <a:pt x="31533" y="21367"/>
                      <a:pt x="30564" y="22095"/>
                    </a:cubicBezTo>
                    <a:cubicBezTo>
                      <a:pt x="29903" y="22590"/>
                      <a:pt x="29197" y="22837"/>
                      <a:pt x="28445" y="22837"/>
                    </a:cubicBezTo>
                    <a:cubicBezTo>
                      <a:pt x="28096" y="22837"/>
                      <a:pt x="27736" y="22784"/>
                      <a:pt x="27367" y="22677"/>
                    </a:cubicBezTo>
                    <a:cubicBezTo>
                      <a:pt x="26302" y="22386"/>
                      <a:pt x="25333" y="21999"/>
                      <a:pt x="24364" y="21464"/>
                    </a:cubicBezTo>
                    <a:cubicBezTo>
                      <a:pt x="23585" y="20973"/>
                      <a:pt x="22740" y="20656"/>
                      <a:pt x="21823" y="20656"/>
                    </a:cubicBezTo>
                    <a:cubicBezTo>
                      <a:pt x="21655" y="20656"/>
                      <a:pt x="21484" y="20667"/>
                      <a:pt x="21311" y="20689"/>
                    </a:cubicBezTo>
                    <a:cubicBezTo>
                      <a:pt x="20877" y="20739"/>
                      <a:pt x="20490" y="20933"/>
                      <a:pt x="19955" y="21127"/>
                    </a:cubicBezTo>
                    <a:cubicBezTo>
                      <a:pt x="20052" y="20836"/>
                      <a:pt x="20052" y="20642"/>
                      <a:pt x="20149" y="20449"/>
                    </a:cubicBezTo>
                    <a:cubicBezTo>
                      <a:pt x="20536" y="19674"/>
                      <a:pt x="20877" y="18899"/>
                      <a:pt x="21311" y="18221"/>
                    </a:cubicBezTo>
                    <a:cubicBezTo>
                      <a:pt x="22861" y="15993"/>
                      <a:pt x="24655" y="14005"/>
                      <a:pt x="26736" y="12312"/>
                    </a:cubicBezTo>
                    <a:cubicBezTo>
                      <a:pt x="27886" y="11393"/>
                      <a:pt x="29165" y="10952"/>
                      <a:pt x="30574" y="10952"/>
                    </a:cubicBezTo>
                    <a:close/>
                    <a:moveTo>
                      <a:pt x="2848" y="6492"/>
                    </a:moveTo>
                    <a:cubicBezTo>
                      <a:pt x="3609" y="6492"/>
                      <a:pt x="4305" y="6670"/>
                      <a:pt x="5038" y="6888"/>
                    </a:cubicBezTo>
                    <a:cubicBezTo>
                      <a:pt x="6251" y="7322"/>
                      <a:pt x="7413" y="7759"/>
                      <a:pt x="8622" y="8193"/>
                    </a:cubicBezTo>
                    <a:cubicBezTo>
                      <a:pt x="10172" y="8775"/>
                      <a:pt x="11334" y="9840"/>
                      <a:pt x="12400" y="11053"/>
                    </a:cubicBezTo>
                    <a:cubicBezTo>
                      <a:pt x="13128" y="12022"/>
                      <a:pt x="13756" y="13037"/>
                      <a:pt x="14240" y="14102"/>
                    </a:cubicBezTo>
                    <a:cubicBezTo>
                      <a:pt x="15259" y="16330"/>
                      <a:pt x="16468" y="18415"/>
                      <a:pt x="17778" y="20449"/>
                    </a:cubicBezTo>
                    <a:cubicBezTo>
                      <a:pt x="18165" y="21030"/>
                      <a:pt x="18599" y="21561"/>
                      <a:pt x="18987" y="22142"/>
                    </a:cubicBezTo>
                    <a:cubicBezTo>
                      <a:pt x="18649" y="23258"/>
                      <a:pt x="18553" y="23401"/>
                      <a:pt x="17971" y="23742"/>
                    </a:cubicBezTo>
                    <a:cubicBezTo>
                      <a:pt x="17874" y="23692"/>
                      <a:pt x="17727" y="23595"/>
                      <a:pt x="17584" y="23498"/>
                    </a:cubicBezTo>
                    <a:cubicBezTo>
                      <a:pt x="16081" y="22095"/>
                      <a:pt x="14240" y="21321"/>
                      <a:pt x="12353" y="20592"/>
                    </a:cubicBezTo>
                    <a:cubicBezTo>
                      <a:pt x="11578" y="20255"/>
                      <a:pt x="10753" y="20011"/>
                      <a:pt x="9978" y="19674"/>
                    </a:cubicBezTo>
                    <a:cubicBezTo>
                      <a:pt x="7994" y="18945"/>
                      <a:pt x="6297" y="17783"/>
                      <a:pt x="4894" y="16187"/>
                    </a:cubicBezTo>
                    <a:cubicBezTo>
                      <a:pt x="3875" y="15071"/>
                      <a:pt x="2957" y="13908"/>
                      <a:pt x="1989" y="12796"/>
                    </a:cubicBezTo>
                    <a:cubicBezTo>
                      <a:pt x="1407" y="12118"/>
                      <a:pt x="923" y="11343"/>
                      <a:pt x="582" y="10472"/>
                    </a:cubicBezTo>
                    <a:cubicBezTo>
                      <a:pt x="342" y="9794"/>
                      <a:pt x="245" y="9116"/>
                      <a:pt x="388" y="8387"/>
                    </a:cubicBezTo>
                    <a:cubicBezTo>
                      <a:pt x="632" y="7225"/>
                      <a:pt x="1407" y="6547"/>
                      <a:pt x="2570" y="6500"/>
                    </a:cubicBezTo>
                    <a:cubicBezTo>
                      <a:pt x="2664" y="6495"/>
                      <a:pt x="2757" y="6492"/>
                      <a:pt x="2848" y="6492"/>
                    </a:cubicBezTo>
                    <a:close/>
                    <a:moveTo>
                      <a:pt x="8088" y="19809"/>
                    </a:moveTo>
                    <a:cubicBezTo>
                      <a:pt x="8897" y="19809"/>
                      <a:pt x="9703" y="19956"/>
                      <a:pt x="10513" y="20255"/>
                    </a:cubicBezTo>
                    <a:cubicBezTo>
                      <a:pt x="12256" y="20836"/>
                      <a:pt x="13949" y="21464"/>
                      <a:pt x="15550" y="22386"/>
                    </a:cubicBezTo>
                    <a:cubicBezTo>
                      <a:pt x="15984" y="22626"/>
                      <a:pt x="16421" y="22967"/>
                      <a:pt x="16855" y="23258"/>
                    </a:cubicBezTo>
                    <a:cubicBezTo>
                      <a:pt x="16855" y="23304"/>
                      <a:pt x="16809" y="23355"/>
                      <a:pt x="16809" y="23401"/>
                    </a:cubicBezTo>
                    <a:cubicBezTo>
                      <a:pt x="15947" y="23216"/>
                      <a:pt x="15114" y="23143"/>
                      <a:pt x="14289" y="23143"/>
                    </a:cubicBezTo>
                    <a:cubicBezTo>
                      <a:pt x="14046" y="23143"/>
                      <a:pt x="13804" y="23150"/>
                      <a:pt x="13562" y="23161"/>
                    </a:cubicBezTo>
                    <a:cubicBezTo>
                      <a:pt x="11334" y="23258"/>
                      <a:pt x="9544" y="24033"/>
                      <a:pt x="8285" y="25920"/>
                    </a:cubicBezTo>
                    <a:cubicBezTo>
                      <a:pt x="7653" y="26791"/>
                      <a:pt x="7072" y="27663"/>
                      <a:pt x="6200" y="28244"/>
                    </a:cubicBezTo>
                    <a:cubicBezTo>
                      <a:pt x="5910" y="28438"/>
                      <a:pt x="5669" y="28632"/>
                      <a:pt x="5328" y="28729"/>
                    </a:cubicBezTo>
                    <a:cubicBezTo>
                      <a:pt x="5060" y="28848"/>
                      <a:pt x="4777" y="28908"/>
                      <a:pt x="4494" y="28908"/>
                    </a:cubicBezTo>
                    <a:cubicBezTo>
                      <a:pt x="3858" y="28908"/>
                      <a:pt x="3217" y="28607"/>
                      <a:pt x="2713" y="28004"/>
                    </a:cubicBezTo>
                    <a:cubicBezTo>
                      <a:pt x="2473" y="27760"/>
                      <a:pt x="2279" y="27469"/>
                      <a:pt x="2085" y="27179"/>
                    </a:cubicBezTo>
                    <a:cubicBezTo>
                      <a:pt x="1841" y="26791"/>
                      <a:pt x="1648" y="26404"/>
                      <a:pt x="1357" y="26113"/>
                    </a:cubicBezTo>
                    <a:cubicBezTo>
                      <a:pt x="536" y="25195"/>
                      <a:pt x="582" y="24226"/>
                      <a:pt x="1066" y="23207"/>
                    </a:cubicBezTo>
                    <a:cubicBezTo>
                      <a:pt x="1357" y="22580"/>
                      <a:pt x="1795" y="22095"/>
                      <a:pt x="2376" y="21708"/>
                    </a:cubicBezTo>
                    <a:cubicBezTo>
                      <a:pt x="3972" y="20592"/>
                      <a:pt x="5766" y="19914"/>
                      <a:pt x="7750" y="19817"/>
                    </a:cubicBezTo>
                    <a:cubicBezTo>
                      <a:pt x="7863" y="19812"/>
                      <a:pt x="7975" y="19809"/>
                      <a:pt x="8088" y="19809"/>
                    </a:cubicBezTo>
                    <a:close/>
                    <a:moveTo>
                      <a:pt x="14362" y="23401"/>
                    </a:moveTo>
                    <a:cubicBezTo>
                      <a:pt x="15177" y="23401"/>
                      <a:pt x="15993" y="23487"/>
                      <a:pt x="16809" y="23645"/>
                    </a:cubicBezTo>
                    <a:cubicBezTo>
                      <a:pt x="16952" y="23692"/>
                      <a:pt x="17049" y="23742"/>
                      <a:pt x="17340" y="23839"/>
                    </a:cubicBezTo>
                    <a:cubicBezTo>
                      <a:pt x="17100" y="23936"/>
                      <a:pt x="16952" y="23982"/>
                      <a:pt x="16809" y="24033"/>
                    </a:cubicBezTo>
                    <a:cubicBezTo>
                      <a:pt x="15693" y="24323"/>
                      <a:pt x="14531" y="24564"/>
                      <a:pt x="13419" y="24905"/>
                    </a:cubicBezTo>
                    <a:cubicBezTo>
                      <a:pt x="11966" y="25338"/>
                      <a:pt x="10753" y="26164"/>
                      <a:pt x="9641" y="27179"/>
                    </a:cubicBezTo>
                    <a:cubicBezTo>
                      <a:pt x="9203" y="27566"/>
                      <a:pt x="8769" y="27954"/>
                      <a:pt x="8285" y="28244"/>
                    </a:cubicBezTo>
                    <a:cubicBezTo>
                      <a:pt x="7556" y="28779"/>
                      <a:pt x="6781" y="29116"/>
                      <a:pt x="5910" y="29116"/>
                    </a:cubicBezTo>
                    <a:cubicBezTo>
                      <a:pt x="5813" y="29116"/>
                      <a:pt x="5716" y="29070"/>
                      <a:pt x="5476" y="29019"/>
                    </a:cubicBezTo>
                    <a:cubicBezTo>
                      <a:pt x="5669" y="28922"/>
                      <a:pt x="5766" y="28876"/>
                      <a:pt x="5863" y="28779"/>
                    </a:cubicBezTo>
                    <a:cubicBezTo>
                      <a:pt x="6638" y="28341"/>
                      <a:pt x="7266" y="27760"/>
                      <a:pt x="7750" y="27082"/>
                    </a:cubicBezTo>
                    <a:cubicBezTo>
                      <a:pt x="8091" y="26648"/>
                      <a:pt x="8428" y="26210"/>
                      <a:pt x="8719" y="25776"/>
                    </a:cubicBezTo>
                    <a:cubicBezTo>
                      <a:pt x="9591" y="24564"/>
                      <a:pt x="10803" y="23885"/>
                      <a:pt x="12303" y="23595"/>
                    </a:cubicBezTo>
                    <a:cubicBezTo>
                      <a:pt x="12990" y="23462"/>
                      <a:pt x="13676" y="23401"/>
                      <a:pt x="14362" y="23401"/>
                    </a:cubicBezTo>
                    <a:close/>
                    <a:moveTo>
                      <a:pt x="25573" y="29116"/>
                    </a:moveTo>
                    <a:lnTo>
                      <a:pt x="25573" y="29116"/>
                    </a:lnTo>
                    <a:cubicBezTo>
                      <a:pt x="25380" y="29407"/>
                      <a:pt x="25236" y="29601"/>
                      <a:pt x="25089" y="29794"/>
                    </a:cubicBezTo>
                    <a:cubicBezTo>
                      <a:pt x="24268" y="30666"/>
                      <a:pt x="23152" y="31150"/>
                      <a:pt x="21989" y="31394"/>
                    </a:cubicBezTo>
                    <a:cubicBezTo>
                      <a:pt x="21021" y="31588"/>
                      <a:pt x="20006" y="31732"/>
                      <a:pt x="19037" y="31925"/>
                    </a:cubicBezTo>
                    <a:cubicBezTo>
                      <a:pt x="18456" y="32022"/>
                      <a:pt x="17874" y="32119"/>
                      <a:pt x="17293" y="32266"/>
                    </a:cubicBezTo>
                    <a:cubicBezTo>
                      <a:pt x="17293" y="32216"/>
                      <a:pt x="17243" y="32169"/>
                      <a:pt x="17243" y="32169"/>
                    </a:cubicBezTo>
                    <a:cubicBezTo>
                      <a:pt x="18502" y="31247"/>
                      <a:pt x="19858" y="30426"/>
                      <a:pt x="21459" y="30279"/>
                    </a:cubicBezTo>
                    <a:cubicBezTo>
                      <a:pt x="22427" y="30135"/>
                      <a:pt x="23345" y="29941"/>
                      <a:pt x="24314" y="29748"/>
                    </a:cubicBezTo>
                    <a:cubicBezTo>
                      <a:pt x="24702" y="29651"/>
                      <a:pt x="25043" y="29360"/>
                      <a:pt x="25573" y="29116"/>
                    </a:cubicBezTo>
                    <a:close/>
                    <a:moveTo>
                      <a:pt x="21685" y="20925"/>
                    </a:moveTo>
                    <a:cubicBezTo>
                      <a:pt x="21740" y="20925"/>
                      <a:pt x="21793" y="20928"/>
                      <a:pt x="21846" y="20933"/>
                    </a:cubicBezTo>
                    <a:cubicBezTo>
                      <a:pt x="23055" y="21076"/>
                      <a:pt x="24120" y="21464"/>
                      <a:pt x="25043" y="22336"/>
                    </a:cubicBezTo>
                    <a:cubicBezTo>
                      <a:pt x="26251" y="23452"/>
                      <a:pt x="26592" y="24905"/>
                      <a:pt x="26496" y="26454"/>
                    </a:cubicBezTo>
                    <a:cubicBezTo>
                      <a:pt x="26445" y="27423"/>
                      <a:pt x="26058" y="28198"/>
                      <a:pt x="25333" y="28826"/>
                    </a:cubicBezTo>
                    <a:cubicBezTo>
                      <a:pt x="25043" y="29070"/>
                      <a:pt x="24752" y="29310"/>
                      <a:pt x="24411" y="29407"/>
                    </a:cubicBezTo>
                    <a:cubicBezTo>
                      <a:pt x="23590" y="29651"/>
                      <a:pt x="22764" y="29845"/>
                      <a:pt x="21892" y="29941"/>
                    </a:cubicBezTo>
                    <a:cubicBezTo>
                      <a:pt x="20343" y="30085"/>
                      <a:pt x="18987" y="30620"/>
                      <a:pt x="17727" y="31491"/>
                    </a:cubicBezTo>
                    <a:cubicBezTo>
                      <a:pt x="17196" y="31879"/>
                      <a:pt x="16662" y="32216"/>
                      <a:pt x="16131" y="32557"/>
                    </a:cubicBezTo>
                    <a:cubicBezTo>
                      <a:pt x="15764" y="32801"/>
                      <a:pt x="15297" y="32932"/>
                      <a:pt x="14811" y="32932"/>
                    </a:cubicBezTo>
                    <a:cubicBezTo>
                      <a:pt x="13948" y="32932"/>
                      <a:pt x="13025" y="32518"/>
                      <a:pt x="12496" y="31588"/>
                    </a:cubicBezTo>
                    <a:cubicBezTo>
                      <a:pt x="12159" y="31007"/>
                      <a:pt x="12012" y="30426"/>
                      <a:pt x="11818" y="29263"/>
                    </a:cubicBezTo>
                    <a:cubicBezTo>
                      <a:pt x="11915" y="28632"/>
                      <a:pt x="12012" y="28004"/>
                      <a:pt x="12159" y="27373"/>
                    </a:cubicBezTo>
                    <a:cubicBezTo>
                      <a:pt x="12400" y="26404"/>
                      <a:pt x="13031" y="25726"/>
                      <a:pt x="13903" y="25292"/>
                    </a:cubicBezTo>
                    <a:cubicBezTo>
                      <a:pt x="15065" y="24757"/>
                      <a:pt x="16325" y="24370"/>
                      <a:pt x="17630" y="24226"/>
                    </a:cubicBezTo>
                    <a:cubicBezTo>
                      <a:pt x="18262" y="24176"/>
                      <a:pt x="18599" y="23789"/>
                      <a:pt x="18890" y="23304"/>
                    </a:cubicBezTo>
                    <a:cubicBezTo>
                      <a:pt x="19037" y="23064"/>
                      <a:pt x="19134" y="22773"/>
                      <a:pt x="19231" y="22483"/>
                    </a:cubicBezTo>
                    <a:cubicBezTo>
                      <a:pt x="19596" y="21661"/>
                      <a:pt x="20778" y="20925"/>
                      <a:pt x="21685" y="20925"/>
                    </a:cubicBezTo>
                    <a:close/>
                    <a:moveTo>
                      <a:pt x="24548" y="1"/>
                    </a:moveTo>
                    <a:cubicBezTo>
                      <a:pt x="24487" y="1"/>
                      <a:pt x="24426" y="4"/>
                      <a:pt x="24364" y="10"/>
                    </a:cubicBezTo>
                    <a:cubicBezTo>
                      <a:pt x="23977" y="57"/>
                      <a:pt x="23590" y="107"/>
                      <a:pt x="23202" y="204"/>
                    </a:cubicBezTo>
                    <a:cubicBezTo>
                      <a:pt x="22870" y="244"/>
                      <a:pt x="22467" y="358"/>
                      <a:pt x="22114" y="358"/>
                    </a:cubicBezTo>
                    <a:cubicBezTo>
                      <a:pt x="22056" y="358"/>
                      <a:pt x="21998" y="355"/>
                      <a:pt x="21943" y="347"/>
                    </a:cubicBezTo>
                    <a:cubicBezTo>
                      <a:pt x="21669" y="290"/>
                      <a:pt x="21404" y="262"/>
                      <a:pt x="21145" y="262"/>
                    </a:cubicBezTo>
                    <a:cubicBezTo>
                      <a:pt x="20532" y="262"/>
                      <a:pt x="19954" y="416"/>
                      <a:pt x="19374" y="688"/>
                    </a:cubicBezTo>
                    <a:cubicBezTo>
                      <a:pt x="18814" y="967"/>
                      <a:pt x="18223" y="1147"/>
                      <a:pt x="17597" y="1147"/>
                    </a:cubicBezTo>
                    <a:cubicBezTo>
                      <a:pt x="17465" y="1147"/>
                      <a:pt x="17332" y="1139"/>
                      <a:pt x="17196" y="1122"/>
                    </a:cubicBezTo>
                    <a:cubicBezTo>
                      <a:pt x="17090" y="1113"/>
                      <a:pt x="16985" y="1108"/>
                      <a:pt x="16883" y="1108"/>
                    </a:cubicBezTo>
                    <a:cubicBezTo>
                      <a:pt x="15959" y="1108"/>
                      <a:pt x="15196" y="1500"/>
                      <a:pt x="14628" y="2285"/>
                    </a:cubicBezTo>
                    <a:cubicBezTo>
                      <a:pt x="14194" y="2819"/>
                      <a:pt x="13853" y="3447"/>
                      <a:pt x="13612" y="4079"/>
                    </a:cubicBezTo>
                    <a:cubicBezTo>
                      <a:pt x="13175" y="5144"/>
                      <a:pt x="13078" y="6307"/>
                      <a:pt x="13175" y="7419"/>
                    </a:cubicBezTo>
                    <a:cubicBezTo>
                      <a:pt x="13271" y="8728"/>
                      <a:pt x="13516" y="10034"/>
                      <a:pt x="13709" y="11293"/>
                    </a:cubicBezTo>
                    <a:cubicBezTo>
                      <a:pt x="13806" y="11828"/>
                      <a:pt x="13949" y="12359"/>
                      <a:pt x="14097" y="12893"/>
                    </a:cubicBezTo>
                    <a:cubicBezTo>
                      <a:pt x="13709" y="12455"/>
                      <a:pt x="13419" y="11971"/>
                      <a:pt x="13078" y="11487"/>
                    </a:cubicBezTo>
                    <a:cubicBezTo>
                      <a:pt x="11772" y="9697"/>
                      <a:pt x="10172" y="8290"/>
                      <a:pt x="8041" y="7663"/>
                    </a:cubicBezTo>
                    <a:cubicBezTo>
                      <a:pt x="7219" y="7419"/>
                      <a:pt x="6444" y="7081"/>
                      <a:pt x="5619" y="6791"/>
                    </a:cubicBezTo>
                    <a:cubicBezTo>
                      <a:pt x="4844" y="6547"/>
                      <a:pt x="4069" y="6307"/>
                      <a:pt x="3248" y="6210"/>
                    </a:cubicBezTo>
                    <a:cubicBezTo>
                      <a:pt x="3070" y="6186"/>
                      <a:pt x="2895" y="6174"/>
                      <a:pt x="2723" y="6174"/>
                    </a:cubicBezTo>
                    <a:cubicBezTo>
                      <a:pt x="1488" y="6174"/>
                      <a:pt x="438" y="6798"/>
                      <a:pt x="98" y="8244"/>
                    </a:cubicBezTo>
                    <a:cubicBezTo>
                      <a:pt x="1" y="8775"/>
                      <a:pt x="51" y="9406"/>
                      <a:pt x="148" y="9937"/>
                    </a:cubicBezTo>
                    <a:cubicBezTo>
                      <a:pt x="342" y="11053"/>
                      <a:pt x="923" y="12022"/>
                      <a:pt x="1648" y="12893"/>
                    </a:cubicBezTo>
                    <a:cubicBezTo>
                      <a:pt x="2616" y="14056"/>
                      <a:pt x="3635" y="15218"/>
                      <a:pt x="4650" y="16380"/>
                    </a:cubicBezTo>
                    <a:cubicBezTo>
                      <a:pt x="5669" y="17543"/>
                      <a:pt x="6878" y="18511"/>
                      <a:pt x="8285" y="19236"/>
                    </a:cubicBezTo>
                    <a:cubicBezTo>
                      <a:pt x="8382" y="19286"/>
                      <a:pt x="8525" y="19383"/>
                      <a:pt x="8672" y="19480"/>
                    </a:cubicBezTo>
                    <a:cubicBezTo>
                      <a:pt x="8428" y="19577"/>
                      <a:pt x="8285" y="19577"/>
                      <a:pt x="8091" y="19577"/>
                    </a:cubicBezTo>
                    <a:cubicBezTo>
                      <a:pt x="8022" y="19575"/>
                      <a:pt x="7952" y="19575"/>
                      <a:pt x="7883" y="19575"/>
                    </a:cubicBezTo>
                    <a:cubicBezTo>
                      <a:pt x="5837" y="19575"/>
                      <a:pt x="4012" y="20291"/>
                      <a:pt x="2326" y="21367"/>
                    </a:cubicBezTo>
                    <a:cubicBezTo>
                      <a:pt x="1551" y="21851"/>
                      <a:pt x="969" y="22483"/>
                      <a:pt x="679" y="23355"/>
                    </a:cubicBezTo>
                    <a:cubicBezTo>
                      <a:pt x="342" y="24273"/>
                      <a:pt x="291" y="25145"/>
                      <a:pt x="923" y="26017"/>
                    </a:cubicBezTo>
                    <a:cubicBezTo>
                      <a:pt x="1310" y="26551"/>
                      <a:pt x="1648" y="27082"/>
                      <a:pt x="2035" y="27663"/>
                    </a:cubicBezTo>
                    <a:cubicBezTo>
                      <a:pt x="2519" y="28392"/>
                      <a:pt x="3197" y="28973"/>
                      <a:pt x="4069" y="29213"/>
                    </a:cubicBezTo>
                    <a:cubicBezTo>
                      <a:pt x="4598" y="29356"/>
                      <a:pt x="5109" y="29427"/>
                      <a:pt x="5605" y="29427"/>
                    </a:cubicBezTo>
                    <a:cubicBezTo>
                      <a:pt x="6791" y="29427"/>
                      <a:pt x="7888" y="29018"/>
                      <a:pt x="8912" y="28198"/>
                    </a:cubicBezTo>
                    <a:cubicBezTo>
                      <a:pt x="9350" y="27857"/>
                      <a:pt x="9738" y="27469"/>
                      <a:pt x="10125" y="27132"/>
                    </a:cubicBezTo>
                    <a:cubicBezTo>
                      <a:pt x="10900" y="26501"/>
                      <a:pt x="11675" y="25920"/>
                      <a:pt x="12593" y="25532"/>
                    </a:cubicBezTo>
                    <a:cubicBezTo>
                      <a:pt x="12741" y="25486"/>
                      <a:pt x="12837" y="25486"/>
                      <a:pt x="12981" y="25435"/>
                    </a:cubicBezTo>
                    <a:lnTo>
                      <a:pt x="12981" y="25435"/>
                    </a:lnTo>
                    <a:cubicBezTo>
                      <a:pt x="12741" y="25823"/>
                      <a:pt x="12400" y="26067"/>
                      <a:pt x="12256" y="26404"/>
                    </a:cubicBezTo>
                    <a:cubicBezTo>
                      <a:pt x="11334" y="28198"/>
                      <a:pt x="11334" y="29988"/>
                      <a:pt x="12256" y="31732"/>
                    </a:cubicBezTo>
                    <a:cubicBezTo>
                      <a:pt x="12741" y="32751"/>
                      <a:pt x="13659" y="33235"/>
                      <a:pt x="14821" y="33235"/>
                    </a:cubicBezTo>
                    <a:cubicBezTo>
                      <a:pt x="15499" y="33235"/>
                      <a:pt x="16081" y="33041"/>
                      <a:pt x="16712" y="32847"/>
                    </a:cubicBezTo>
                    <a:cubicBezTo>
                      <a:pt x="17727" y="32460"/>
                      <a:pt x="18746" y="32216"/>
                      <a:pt x="19812" y="32072"/>
                    </a:cubicBezTo>
                    <a:cubicBezTo>
                      <a:pt x="20827" y="31976"/>
                      <a:pt x="21892" y="31782"/>
                      <a:pt x="22861" y="31491"/>
                    </a:cubicBezTo>
                    <a:cubicBezTo>
                      <a:pt x="27026" y="30279"/>
                      <a:pt x="27658" y="25242"/>
                      <a:pt x="25914" y="22773"/>
                    </a:cubicBezTo>
                    <a:cubicBezTo>
                      <a:pt x="25817" y="22677"/>
                      <a:pt x="25767" y="22580"/>
                      <a:pt x="25670" y="22386"/>
                    </a:cubicBezTo>
                    <a:lnTo>
                      <a:pt x="25670" y="22386"/>
                    </a:lnTo>
                    <a:cubicBezTo>
                      <a:pt x="26302" y="22626"/>
                      <a:pt x="26786" y="22773"/>
                      <a:pt x="27317" y="22967"/>
                    </a:cubicBezTo>
                    <a:cubicBezTo>
                      <a:pt x="27684" y="23069"/>
                      <a:pt x="28043" y="23119"/>
                      <a:pt x="28392" y="23119"/>
                    </a:cubicBezTo>
                    <a:cubicBezTo>
                      <a:pt x="29195" y="23119"/>
                      <a:pt x="29951" y="22859"/>
                      <a:pt x="30661" y="22386"/>
                    </a:cubicBezTo>
                    <a:cubicBezTo>
                      <a:pt x="31870" y="21561"/>
                      <a:pt x="32451" y="20398"/>
                      <a:pt x="32645" y="18996"/>
                    </a:cubicBezTo>
                    <a:cubicBezTo>
                      <a:pt x="32838" y="17783"/>
                      <a:pt x="33082" y="16574"/>
                      <a:pt x="33760" y="15509"/>
                    </a:cubicBezTo>
                    <a:cubicBezTo>
                      <a:pt x="33807" y="15412"/>
                      <a:pt x="33857" y="15265"/>
                      <a:pt x="33904" y="15168"/>
                    </a:cubicBezTo>
                    <a:cubicBezTo>
                      <a:pt x="34086" y="14437"/>
                      <a:pt x="33884" y="14051"/>
                      <a:pt x="33169" y="14051"/>
                    </a:cubicBezTo>
                    <a:cubicBezTo>
                      <a:pt x="33125" y="14051"/>
                      <a:pt x="33080" y="14053"/>
                      <a:pt x="33032" y="14056"/>
                    </a:cubicBezTo>
                    <a:cubicBezTo>
                      <a:pt x="32501" y="14056"/>
                      <a:pt x="31920" y="14153"/>
                      <a:pt x="31192" y="14199"/>
                    </a:cubicBezTo>
                    <a:cubicBezTo>
                      <a:pt x="31436" y="14056"/>
                      <a:pt x="31533" y="14005"/>
                      <a:pt x="31629" y="13959"/>
                    </a:cubicBezTo>
                    <a:cubicBezTo>
                      <a:pt x="32114" y="13618"/>
                      <a:pt x="32645" y="13327"/>
                      <a:pt x="33129" y="12990"/>
                    </a:cubicBezTo>
                    <a:cubicBezTo>
                      <a:pt x="33664" y="12552"/>
                      <a:pt x="33710" y="11971"/>
                      <a:pt x="33226" y="11487"/>
                    </a:cubicBezTo>
                    <a:cubicBezTo>
                      <a:pt x="32889" y="11196"/>
                      <a:pt x="32451" y="10956"/>
                      <a:pt x="32063" y="10859"/>
                    </a:cubicBezTo>
                    <a:cubicBezTo>
                      <a:pt x="31550" y="10734"/>
                      <a:pt x="31045" y="10672"/>
                      <a:pt x="30548" y="10672"/>
                    </a:cubicBezTo>
                    <a:cubicBezTo>
                      <a:pt x="29313" y="10672"/>
                      <a:pt x="28132" y="11053"/>
                      <a:pt x="27026" y="11777"/>
                    </a:cubicBezTo>
                    <a:cubicBezTo>
                      <a:pt x="26833" y="11874"/>
                      <a:pt x="26689" y="11971"/>
                      <a:pt x="26496" y="12118"/>
                    </a:cubicBezTo>
                    <a:lnTo>
                      <a:pt x="26496" y="11971"/>
                    </a:lnTo>
                    <a:cubicBezTo>
                      <a:pt x="26592" y="11777"/>
                      <a:pt x="26689" y="11584"/>
                      <a:pt x="26786" y="11440"/>
                    </a:cubicBezTo>
                    <a:cubicBezTo>
                      <a:pt x="27658" y="9987"/>
                      <a:pt x="28142" y="8484"/>
                      <a:pt x="28189" y="6837"/>
                    </a:cubicBezTo>
                    <a:cubicBezTo>
                      <a:pt x="28286" y="4660"/>
                      <a:pt x="27561" y="2769"/>
                      <a:pt x="26302" y="1025"/>
                    </a:cubicBezTo>
                    <a:cubicBezTo>
                      <a:pt x="26108" y="785"/>
                      <a:pt x="25914" y="591"/>
                      <a:pt x="25670" y="444"/>
                    </a:cubicBezTo>
                    <a:cubicBezTo>
                      <a:pt x="25332" y="150"/>
                      <a:pt x="24959" y="1"/>
                      <a:pt x="24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4"/>
              <p:cNvSpPr/>
              <p:nvPr/>
            </p:nvSpPr>
            <p:spPr>
              <a:xfrm>
                <a:off x="4505050" y="2253875"/>
                <a:ext cx="364525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1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75" y="678"/>
                      <a:pt x="1550" y="1306"/>
                      <a:pt x="2325" y="1984"/>
                    </a:cubicBezTo>
                    <a:cubicBezTo>
                      <a:pt x="4022" y="3437"/>
                      <a:pt x="5715" y="4940"/>
                      <a:pt x="7362" y="6490"/>
                    </a:cubicBezTo>
                    <a:cubicBezTo>
                      <a:pt x="8381" y="7459"/>
                      <a:pt x="9300" y="8571"/>
                      <a:pt x="10074" y="9783"/>
                    </a:cubicBezTo>
                    <a:cubicBezTo>
                      <a:pt x="10222" y="10024"/>
                      <a:pt x="10319" y="10217"/>
                      <a:pt x="10462" y="10508"/>
                    </a:cubicBezTo>
                    <a:cubicBezTo>
                      <a:pt x="11818" y="10655"/>
                      <a:pt x="13077" y="11430"/>
                      <a:pt x="14387" y="11961"/>
                    </a:cubicBezTo>
                    <a:cubicBezTo>
                      <a:pt x="13225" y="11139"/>
                      <a:pt x="11965" y="10558"/>
                      <a:pt x="10559" y="10268"/>
                    </a:cubicBezTo>
                    <a:cubicBezTo>
                      <a:pt x="11048" y="10023"/>
                      <a:pt x="11532" y="9936"/>
                      <a:pt x="12014" y="9936"/>
                    </a:cubicBezTo>
                    <a:cubicBezTo>
                      <a:pt x="12867" y="9936"/>
                      <a:pt x="13714" y="10209"/>
                      <a:pt x="14581" y="10365"/>
                    </a:cubicBezTo>
                    <a:cubicBezTo>
                      <a:pt x="13692" y="10002"/>
                      <a:pt x="12805" y="9685"/>
                      <a:pt x="11903" y="9685"/>
                    </a:cubicBezTo>
                    <a:cubicBezTo>
                      <a:pt x="11475" y="9685"/>
                      <a:pt x="11045" y="9756"/>
                      <a:pt x="10609" y="9927"/>
                    </a:cubicBezTo>
                    <a:cubicBezTo>
                      <a:pt x="10028" y="9202"/>
                      <a:pt x="9493" y="8474"/>
                      <a:pt x="8962" y="7796"/>
                    </a:cubicBezTo>
                    <a:cubicBezTo>
                      <a:pt x="6444" y="4890"/>
                      <a:pt x="3441" y="2519"/>
                      <a:pt x="388" y="194"/>
                    </a:cubicBezTo>
                    <a:cubicBezTo>
                      <a:pt x="291" y="143"/>
                      <a:pt x="148" y="4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4"/>
              <p:cNvSpPr/>
              <p:nvPr/>
            </p:nvSpPr>
            <p:spPr>
              <a:xfrm>
                <a:off x="4370700" y="2477150"/>
                <a:ext cx="368100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14724" h="2676" extrusionOk="0">
                    <a:moveTo>
                      <a:pt x="9578" y="1"/>
                    </a:moveTo>
                    <a:cubicBezTo>
                      <a:pt x="8831" y="1"/>
                      <a:pt x="8075" y="68"/>
                      <a:pt x="7312" y="174"/>
                    </a:cubicBezTo>
                    <a:cubicBezTo>
                      <a:pt x="5471" y="465"/>
                      <a:pt x="3681" y="1093"/>
                      <a:pt x="1938" y="1771"/>
                    </a:cubicBezTo>
                    <a:cubicBezTo>
                      <a:pt x="1260" y="2015"/>
                      <a:pt x="628" y="2305"/>
                      <a:pt x="0" y="2596"/>
                    </a:cubicBezTo>
                    <a:cubicBezTo>
                      <a:pt x="27" y="2652"/>
                      <a:pt x="71" y="2676"/>
                      <a:pt x="113" y="2676"/>
                    </a:cubicBezTo>
                    <a:cubicBezTo>
                      <a:pt x="144" y="2676"/>
                      <a:pt x="173" y="2664"/>
                      <a:pt x="194" y="2642"/>
                    </a:cubicBezTo>
                    <a:cubicBezTo>
                      <a:pt x="2856" y="1577"/>
                      <a:pt x="5522" y="608"/>
                      <a:pt x="8428" y="318"/>
                    </a:cubicBezTo>
                    <a:cubicBezTo>
                      <a:pt x="8810" y="280"/>
                      <a:pt x="9188" y="261"/>
                      <a:pt x="9563" y="261"/>
                    </a:cubicBezTo>
                    <a:cubicBezTo>
                      <a:pt x="11134" y="261"/>
                      <a:pt x="12638" y="601"/>
                      <a:pt x="14046" y="1383"/>
                    </a:cubicBezTo>
                    <a:cubicBezTo>
                      <a:pt x="14240" y="1530"/>
                      <a:pt x="14433" y="1627"/>
                      <a:pt x="14674" y="1771"/>
                    </a:cubicBezTo>
                    <a:cubicBezTo>
                      <a:pt x="14674" y="1724"/>
                      <a:pt x="14724" y="1674"/>
                      <a:pt x="14724" y="1627"/>
                    </a:cubicBezTo>
                    <a:cubicBezTo>
                      <a:pt x="14383" y="1240"/>
                      <a:pt x="13852" y="996"/>
                      <a:pt x="13368" y="755"/>
                    </a:cubicBezTo>
                    <a:cubicBezTo>
                      <a:pt x="12140" y="203"/>
                      <a:pt x="10872" y="1"/>
                      <a:pt x="9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4"/>
              <p:cNvSpPr/>
              <p:nvPr/>
            </p:nvSpPr>
            <p:spPr>
              <a:xfrm>
                <a:off x="4773850" y="2311975"/>
                <a:ext cx="21197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6150" extrusionOk="0">
                    <a:moveTo>
                      <a:pt x="341" y="1"/>
                    </a:moveTo>
                    <a:lnTo>
                      <a:pt x="341" y="1"/>
                    </a:lnTo>
                    <a:cubicBezTo>
                      <a:pt x="1" y="2326"/>
                      <a:pt x="245" y="5278"/>
                      <a:pt x="923" y="6150"/>
                    </a:cubicBezTo>
                    <a:cubicBezTo>
                      <a:pt x="969" y="5665"/>
                      <a:pt x="1310" y="5425"/>
                      <a:pt x="1601" y="5181"/>
                    </a:cubicBezTo>
                    <a:cubicBezTo>
                      <a:pt x="2519" y="4360"/>
                      <a:pt x="3538" y="3728"/>
                      <a:pt x="4650" y="3197"/>
                    </a:cubicBezTo>
                    <a:cubicBezTo>
                      <a:pt x="5282" y="2856"/>
                      <a:pt x="5909" y="2566"/>
                      <a:pt x="6587" y="2275"/>
                    </a:cubicBezTo>
                    <a:cubicBezTo>
                      <a:pt x="7219" y="1985"/>
                      <a:pt x="7847" y="1744"/>
                      <a:pt x="8478" y="1500"/>
                    </a:cubicBezTo>
                    <a:lnTo>
                      <a:pt x="8478" y="1500"/>
                    </a:lnTo>
                    <a:cubicBezTo>
                      <a:pt x="5669" y="2326"/>
                      <a:pt x="3054" y="3488"/>
                      <a:pt x="826" y="5522"/>
                    </a:cubicBezTo>
                    <a:cubicBezTo>
                      <a:pt x="388" y="3682"/>
                      <a:pt x="388" y="1841"/>
                      <a:pt x="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4"/>
              <p:cNvSpPr/>
              <p:nvPr/>
            </p:nvSpPr>
            <p:spPr>
              <a:xfrm>
                <a:off x="4747200" y="2178800"/>
                <a:ext cx="4247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1671" extrusionOk="0">
                    <a:moveTo>
                      <a:pt x="536" y="0"/>
                    </a:moveTo>
                    <a:lnTo>
                      <a:pt x="536" y="0"/>
                    </a:lnTo>
                    <a:cubicBezTo>
                      <a:pt x="342" y="919"/>
                      <a:pt x="148" y="1841"/>
                      <a:pt x="148" y="2759"/>
                    </a:cubicBezTo>
                    <a:cubicBezTo>
                      <a:pt x="98" y="4650"/>
                      <a:pt x="1" y="6587"/>
                      <a:pt x="342" y="8524"/>
                    </a:cubicBezTo>
                    <a:cubicBezTo>
                      <a:pt x="536" y="9443"/>
                      <a:pt x="776" y="10365"/>
                      <a:pt x="1214" y="11237"/>
                    </a:cubicBezTo>
                    <a:cubicBezTo>
                      <a:pt x="1311" y="11430"/>
                      <a:pt x="1357" y="11670"/>
                      <a:pt x="1698" y="11670"/>
                    </a:cubicBezTo>
                    <a:cubicBezTo>
                      <a:pt x="1648" y="11527"/>
                      <a:pt x="1601" y="11430"/>
                      <a:pt x="1551" y="11333"/>
                    </a:cubicBezTo>
                    <a:cubicBezTo>
                      <a:pt x="1260" y="10508"/>
                      <a:pt x="923" y="9733"/>
                      <a:pt x="729" y="8861"/>
                    </a:cubicBezTo>
                    <a:cubicBezTo>
                      <a:pt x="195" y="6537"/>
                      <a:pt x="292" y="4165"/>
                      <a:pt x="439" y="1790"/>
                    </a:cubicBezTo>
                    <a:cubicBezTo>
                      <a:pt x="485" y="1209"/>
                      <a:pt x="536" y="628"/>
                      <a:pt x="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4"/>
              <p:cNvSpPr/>
              <p:nvPr/>
            </p:nvSpPr>
            <p:spPr>
              <a:xfrm>
                <a:off x="4674575" y="2520925"/>
                <a:ext cx="84775" cy="1616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6464" extrusionOk="0">
                    <a:moveTo>
                      <a:pt x="3206" y="1"/>
                    </a:moveTo>
                    <a:cubicBezTo>
                      <a:pt x="2840" y="1"/>
                      <a:pt x="2626" y="246"/>
                      <a:pt x="2375" y="457"/>
                    </a:cubicBezTo>
                    <a:cubicBezTo>
                      <a:pt x="1213" y="1473"/>
                      <a:pt x="728" y="2829"/>
                      <a:pt x="291" y="4282"/>
                    </a:cubicBezTo>
                    <a:cubicBezTo>
                      <a:pt x="97" y="4960"/>
                      <a:pt x="0" y="5688"/>
                      <a:pt x="97" y="6463"/>
                    </a:cubicBezTo>
                    <a:cubicBezTo>
                      <a:pt x="291" y="4138"/>
                      <a:pt x="1550" y="1085"/>
                      <a:pt x="2859" y="407"/>
                    </a:cubicBezTo>
                    <a:lnTo>
                      <a:pt x="2859" y="407"/>
                    </a:lnTo>
                    <a:cubicBezTo>
                      <a:pt x="2472" y="1620"/>
                      <a:pt x="2181" y="2829"/>
                      <a:pt x="2181" y="4088"/>
                    </a:cubicBezTo>
                    <a:cubicBezTo>
                      <a:pt x="2519" y="2732"/>
                      <a:pt x="2666" y="1329"/>
                      <a:pt x="3390" y="20"/>
                    </a:cubicBezTo>
                    <a:cubicBezTo>
                      <a:pt x="3325" y="7"/>
                      <a:pt x="3264" y="1"/>
                      <a:pt x="3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4"/>
              <p:cNvSpPr/>
              <p:nvPr/>
            </p:nvSpPr>
            <p:spPr>
              <a:xfrm>
                <a:off x="4806600" y="2081925"/>
                <a:ext cx="123525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10753" extrusionOk="0">
                    <a:moveTo>
                      <a:pt x="4940" y="1"/>
                    </a:moveTo>
                    <a:lnTo>
                      <a:pt x="4940" y="1"/>
                    </a:lnTo>
                    <a:cubicBezTo>
                      <a:pt x="2712" y="3341"/>
                      <a:pt x="969" y="6878"/>
                      <a:pt x="0" y="10753"/>
                    </a:cubicBezTo>
                    <a:cubicBezTo>
                      <a:pt x="1112" y="6925"/>
                      <a:pt x="2953" y="3437"/>
                      <a:pt x="4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4"/>
              <p:cNvSpPr/>
              <p:nvPr/>
            </p:nvSpPr>
            <p:spPr>
              <a:xfrm>
                <a:off x="4795650" y="1932950"/>
                <a:ext cx="67825" cy="19617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7847" extrusionOk="0">
                    <a:moveTo>
                      <a:pt x="2616" y="1"/>
                    </a:moveTo>
                    <a:cubicBezTo>
                      <a:pt x="2472" y="194"/>
                      <a:pt x="2325" y="341"/>
                      <a:pt x="2228" y="535"/>
                    </a:cubicBezTo>
                    <a:cubicBezTo>
                      <a:pt x="1213" y="2906"/>
                      <a:pt x="438" y="5282"/>
                      <a:pt x="0" y="7847"/>
                    </a:cubicBezTo>
                    <a:cubicBezTo>
                      <a:pt x="438" y="6541"/>
                      <a:pt x="826" y="5231"/>
                      <a:pt x="1260" y="3972"/>
                    </a:cubicBezTo>
                    <a:cubicBezTo>
                      <a:pt x="1697" y="2666"/>
                      <a:pt x="2228" y="1357"/>
                      <a:pt x="2713" y="97"/>
                    </a:cubicBezTo>
                    <a:cubicBezTo>
                      <a:pt x="2666" y="51"/>
                      <a:pt x="2616" y="51"/>
                      <a:pt x="2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4"/>
              <p:cNvSpPr/>
              <p:nvPr/>
            </p:nvSpPr>
            <p:spPr>
              <a:xfrm>
                <a:off x="4881650" y="2288400"/>
                <a:ext cx="1840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3025" extrusionOk="0">
                    <a:moveTo>
                      <a:pt x="7110" y="0"/>
                    </a:moveTo>
                    <a:cubicBezTo>
                      <a:pt x="5615" y="0"/>
                      <a:pt x="1502" y="1706"/>
                      <a:pt x="1" y="3024"/>
                    </a:cubicBezTo>
                    <a:cubicBezTo>
                      <a:pt x="485" y="2784"/>
                      <a:pt x="970" y="2540"/>
                      <a:pt x="1404" y="2300"/>
                    </a:cubicBezTo>
                    <a:cubicBezTo>
                      <a:pt x="1888" y="2056"/>
                      <a:pt x="2372" y="1862"/>
                      <a:pt x="2857" y="1622"/>
                    </a:cubicBezTo>
                    <a:cubicBezTo>
                      <a:pt x="3341" y="1428"/>
                      <a:pt x="3825" y="1184"/>
                      <a:pt x="4360" y="990"/>
                    </a:cubicBezTo>
                    <a:cubicBezTo>
                      <a:pt x="4844" y="797"/>
                      <a:pt x="5329" y="653"/>
                      <a:pt x="5813" y="459"/>
                    </a:cubicBezTo>
                    <a:cubicBezTo>
                      <a:pt x="6297" y="266"/>
                      <a:pt x="6878" y="363"/>
                      <a:pt x="7363" y="22"/>
                    </a:cubicBezTo>
                    <a:cubicBezTo>
                      <a:pt x="7290" y="7"/>
                      <a:pt x="7205" y="0"/>
                      <a:pt x="7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4"/>
              <p:cNvSpPr/>
              <p:nvPr/>
            </p:nvSpPr>
            <p:spPr>
              <a:xfrm>
                <a:off x="4449350" y="2107300"/>
                <a:ext cx="13080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46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" y="439"/>
                      <a:pt x="632" y="582"/>
                      <a:pt x="969" y="873"/>
                    </a:cubicBezTo>
                    <a:cubicBezTo>
                      <a:pt x="1357" y="1163"/>
                      <a:pt x="1744" y="1407"/>
                      <a:pt x="2085" y="1744"/>
                    </a:cubicBezTo>
                    <a:cubicBezTo>
                      <a:pt x="2473" y="2035"/>
                      <a:pt x="2810" y="2376"/>
                      <a:pt x="3197" y="2713"/>
                    </a:cubicBezTo>
                    <a:cubicBezTo>
                      <a:pt x="3538" y="3054"/>
                      <a:pt x="3875" y="3345"/>
                      <a:pt x="4216" y="3682"/>
                    </a:cubicBezTo>
                    <a:cubicBezTo>
                      <a:pt x="4507" y="4023"/>
                      <a:pt x="4844" y="4313"/>
                      <a:pt x="5185" y="4650"/>
                    </a:cubicBezTo>
                    <a:cubicBezTo>
                      <a:pt x="5185" y="4604"/>
                      <a:pt x="5231" y="4604"/>
                      <a:pt x="5231" y="4553"/>
                    </a:cubicBezTo>
                    <a:cubicBezTo>
                      <a:pt x="3732" y="2763"/>
                      <a:pt x="2132" y="106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4"/>
              <p:cNvSpPr/>
              <p:nvPr/>
            </p:nvSpPr>
            <p:spPr>
              <a:xfrm>
                <a:off x="4620125" y="2378525"/>
                <a:ext cx="1368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73" extrusionOk="0">
                    <a:moveTo>
                      <a:pt x="0" y="1"/>
                    </a:moveTo>
                    <a:cubicBezTo>
                      <a:pt x="1938" y="1891"/>
                      <a:pt x="3825" y="3585"/>
                      <a:pt x="5471" y="5572"/>
                    </a:cubicBezTo>
                    <a:cubicBezTo>
                      <a:pt x="5328" y="4747"/>
                      <a:pt x="1453" y="87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4"/>
              <p:cNvSpPr/>
              <p:nvPr/>
            </p:nvSpPr>
            <p:spPr>
              <a:xfrm>
                <a:off x="4392500" y="2459125"/>
                <a:ext cx="2070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1090" extrusionOk="0">
                    <a:moveTo>
                      <a:pt x="5566" y="0"/>
                    </a:moveTo>
                    <a:cubicBezTo>
                      <a:pt x="3674" y="0"/>
                      <a:pt x="1803" y="333"/>
                      <a:pt x="0" y="1089"/>
                    </a:cubicBezTo>
                    <a:cubicBezTo>
                      <a:pt x="2022" y="367"/>
                      <a:pt x="4070" y="155"/>
                      <a:pt x="6145" y="155"/>
                    </a:cubicBezTo>
                    <a:cubicBezTo>
                      <a:pt x="6854" y="155"/>
                      <a:pt x="7565" y="180"/>
                      <a:pt x="8280" y="217"/>
                    </a:cubicBezTo>
                    <a:cubicBezTo>
                      <a:pt x="7374" y="76"/>
                      <a:pt x="6467" y="0"/>
                      <a:pt x="5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4"/>
              <p:cNvSpPr/>
              <p:nvPr/>
            </p:nvSpPr>
            <p:spPr>
              <a:xfrm>
                <a:off x="4813850" y="2542025"/>
                <a:ext cx="119850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3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5" y="485"/>
                      <a:pt x="1454" y="970"/>
                      <a:pt x="2132" y="1500"/>
                    </a:cubicBezTo>
                    <a:cubicBezTo>
                      <a:pt x="3147" y="2229"/>
                      <a:pt x="4069" y="3050"/>
                      <a:pt x="4600" y="4213"/>
                    </a:cubicBezTo>
                    <a:cubicBezTo>
                      <a:pt x="4600" y="4263"/>
                      <a:pt x="4650" y="4263"/>
                      <a:pt x="4747" y="4360"/>
                    </a:cubicBezTo>
                    <a:cubicBezTo>
                      <a:pt x="4794" y="4213"/>
                      <a:pt x="4794" y="4116"/>
                      <a:pt x="4794" y="4019"/>
                    </a:cubicBezTo>
                    <a:cubicBezTo>
                      <a:pt x="4650" y="3728"/>
                      <a:pt x="4503" y="3391"/>
                      <a:pt x="4263" y="3147"/>
                    </a:cubicBezTo>
                    <a:cubicBezTo>
                      <a:pt x="3147" y="1694"/>
                      <a:pt x="1597" y="77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4"/>
              <p:cNvSpPr/>
              <p:nvPr/>
            </p:nvSpPr>
            <p:spPr>
              <a:xfrm>
                <a:off x="4335525" y="2176375"/>
                <a:ext cx="15985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13" extrusionOk="0">
                    <a:moveTo>
                      <a:pt x="1" y="0"/>
                    </a:moveTo>
                    <a:cubicBezTo>
                      <a:pt x="485" y="1209"/>
                      <a:pt x="4747" y="5037"/>
                      <a:pt x="6394" y="5812"/>
                    </a:cubicBezTo>
                    <a:cubicBezTo>
                      <a:pt x="4166" y="4018"/>
                      <a:pt x="1892" y="23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4"/>
              <p:cNvSpPr/>
              <p:nvPr/>
            </p:nvSpPr>
            <p:spPr>
              <a:xfrm>
                <a:off x="4864700" y="2407300"/>
                <a:ext cx="18892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838" extrusionOk="0">
                    <a:moveTo>
                      <a:pt x="4652" y="0"/>
                    </a:moveTo>
                    <a:cubicBezTo>
                      <a:pt x="2605" y="0"/>
                      <a:pt x="546" y="354"/>
                      <a:pt x="1" y="837"/>
                    </a:cubicBezTo>
                    <a:cubicBezTo>
                      <a:pt x="1307" y="450"/>
                      <a:pt x="2519" y="206"/>
                      <a:pt x="3779" y="206"/>
                    </a:cubicBezTo>
                    <a:cubicBezTo>
                      <a:pt x="5038" y="206"/>
                      <a:pt x="6297" y="256"/>
                      <a:pt x="7556" y="303"/>
                    </a:cubicBezTo>
                    <a:cubicBezTo>
                      <a:pt x="6724" y="91"/>
                      <a:pt x="5690" y="0"/>
                      <a:pt x="4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4"/>
              <p:cNvSpPr/>
              <p:nvPr/>
            </p:nvSpPr>
            <p:spPr>
              <a:xfrm>
                <a:off x="4669725" y="2037075"/>
                <a:ext cx="38775" cy="2192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8769" extrusionOk="0">
                    <a:moveTo>
                      <a:pt x="632" y="1"/>
                    </a:moveTo>
                    <a:cubicBezTo>
                      <a:pt x="0" y="1213"/>
                      <a:pt x="632" y="6832"/>
                      <a:pt x="1550" y="8769"/>
                    </a:cubicBezTo>
                    <a:cubicBezTo>
                      <a:pt x="1260" y="7316"/>
                      <a:pt x="969" y="5909"/>
                      <a:pt x="729" y="4507"/>
                    </a:cubicBezTo>
                    <a:cubicBezTo>
                      <a:pt x="485" y="3054"/>
                      <a:pt x="341" y="160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4"/>
              <p:cNvSpPr/>
              <p:nvPr/>
            </p:nvSpPr>
            <p:spPr>
              <a:xfrm>
                <a:off x="4894925" y="1986225"/>
                <a:ext cx="83625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4941" extrusionOk="0">
                    <a:moveTo>
                      <a:pt x="3345" y="1"/>
                    </a:moveTo>
                    <a:lnTo>
                      <a:pt x="3345" y="1"/>
                    </a:lnTo>
                    <a:cubicBezTo>
                      <a:pt x="2422" y="582"/>
                      <a:pt x="148" y="4022"/>
                      <a:pt x="1" y="4941"/>
                    </a:cubicBezTo>
                    <a:cubicBezTo>
                      <a:pt x="1020" y="3391"/>
                      <a:pt x="2132" y="1744"/>
                      <a:pt x="3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4"/>
              <p:cNvSpPr/>
              <p:nvPr/>
            </p:nvSpPr>
            <p:spPr>
              <a:xfrm>
                <a:off x="4340375" y="2532350"/>
                <a:ext cx="11142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2345" extrusionOk="0">
                    <a:moveTo>
                      <a:pt x="4456" y="0"/>
                    </a:moveTo>
                    <a:lnTo>
                      <a:pt x="4456" y="0"/>
                    </a:lnTo>
                    <a:cubicBezTo>
                      <a:pt x="3391" y="144"/>
                      <a:pt x="969" y="1357"/>
                      <a:pt x="1" y="2275"/>
                    </a:cubicBezTo>
                    <a:cubicBezTo>
                      <a:pt x="36" y="2311"/>
                      <a:pt x="70" y="2344"/>
                      <a:pt x="105" y="2344"/>
                    </a:cubicBezTo>
                    <a:cubicBezTo>
                      <a:pt x="119" y="2344"/>
                      <a:pt x="133" y="2339"/>
                      <a:pt x="148" y="2325"/>
                    </a:cubicBezTo>
                    <a:cubicBezTo>
                      <a:pt x="1601" y="1550"/>
                      <a:pt x="3054" y="725"/>
                      <a:pt x="4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4"/>
              <p:cNvSpPr/>
              <p:nvPr/>
            </p:nvSpPr>
            <p:spPr>
              <a:xfrm>
                <a:off x="4777525" y="2585625"/>
                <a:ext cx="41200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876" extrusionOk="0">
                    <a:moveTo>
                      <a:pt x="1" y="0"/>
                    </a:moveTo>
                    <a:cubicBezTo>
                      <a:pt x="532" y="1357"/>
                      <a:pt x="1016" y="2616"/>
                      <a:pt x="1500" y="3875"/>
                    </a:cubicBezTo>
                    <a:cubicBezTo>
                      <a:pt x="1647" y="3197"/>
                      <a:pt x="873" y="11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4"/>
              <p:cNvSpPr/>
              <p:nvPr/>
            </p:nvSpPr>
            <p:spPr>
              <a:xfrm>
                <a:off x="4810175" y="1939050"/>
                <a:ext cx="242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907" extrusionOk="0">
                    <a:moveTo>
                      <a:pt x="826" y="1"/>
                    </a:moveTo>
                    <a:lnTo>
                      <a:pt x="826" y="1"/>
                    </a:lnTo>
                    <a:cubicBezTo>
                      <a:pt x="341" y="919"/>
                      <a:pt x="148" y="1888"/>
                      <a:pt x="0" y="2907"/>
                    </a:cubicBezTo>
                    <a:cubicBezTo>
                      <a:pt x="97" y="2566"/>
                      <a:pt x="194" y="2229"/>
                      <a:pt x="341" y="1938"/>
                    </a:cubicBezTo>
                    <a:cubicBezTo>
                      <a:pt x="438" y="1597"/>
                      <a:pt x="582" y="1260"/>
                      <a:pt x="679" y="919"/>
                    </a:cubicBezTo>
                    <a:cubicBezTo>
                      <a:pt x="729" y="628"/>
                      <a:pt x="969" y="338"/>
                      <a:pt x="8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4"/>
              <p:cNvSpPr/>
              <p:nvPr/>
            </p:nvSpPr>
            <p:spPr>
              <a:xfrm>
                <a:off x="4821125" y="2630375"/>
                <a:ext cx="194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8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" y="632"/>
                      <a:pt x="434" y="1260"/>
                      <a:pt x="678" y="1891"/>
                    </a:cubicBezTo>
                    <a:cubicBezTo>
                      <a:pt x="678" y="1841"/>
                      <a:pt x="725" y="1841"/>
                      <a:pt x="775" y="1841"/>
                    </a:cubicBezTo>
                    <a:cubicBezTo>
                      <a:pt x="775" y="1116"/>
                      <a:pt x="434" y="58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5" name="Google Shape;1975;p54"/>
          <p:cNvGrpSpPr/>
          <p:nvPr/>
        </p:nvGrpSpPr>
        <p:grpSpPr>
          <a:xfrm>
            <a:off x="6101063" y="2306113"/>
            <a:ext cx="1104275" cy="1887850"/>
            <a:chOff x="5237650" y="1918300"/>
            <a:chExt cx="1104275" cy="1887850"/>
          </a:xfrm>
        </p:grpSpPr>
        <p:sp>
          <p:nvSpPr>
            <p:cNvPr id="1976" name="Google Shape;1976;p54"/>
            <p:cNvSpPr/>
            <p:nvPr/>
          </p:nvSpPr>
          <p:spPr>
            <a:xfrm>
              <a:off x="5679550" y="3008150"/>
              <a:ext cx="319675" cy="798000"/>
            </a:xfrm>
            <a:custGeom>
              <a:avLst/>
              <a:gdLst/>
              <a:ahLst/>
              <a:cxnLst/>
              <a:rect l="l" t="t" r="r" b="b"/>
              <a:pathLst>
                <a:path w="12787" h="31920" extrusionOk="0">
                  <a:moveTo>
                    <a:pt x="729" y="0"/>
                  </a:moveTo>
                  <a:cubicBezTo>
                    <a:pt x="678" y="0"/>
                    <a:pt x="581" y="51"/>
                    <a:pt x="535" y="51"/>
                  </a:cubicBezTo>
                  <a:cubicBezTo>
                    <a:pt x="388" y="1310"/>
                    <a:pt x="194" y="2519"/>
                    <a:pt x="148" y="3778"/>
                  </a:cubicBezTo>
                  <a:cubicBezTo>
                    <a:pt x="0" y="6587"/>
                    <a:pt x="388" y="9299"/>
                    <a:pt x="1163" y="12012"/>
                  </a:cubicBezTo>
                  <a:cubicBezTo>
                    <a:pt x="2182" y="15549"/>
                    <a:pt x="3828" y="18746"/>
                    <a:pt x="5909" y="21748"/>
                  </a:cubicBezTo>
                  <a:cubicBezTo>
                    <a:pt x="8137" y="24991"/>
                    <a:pt x="10512" y="28142"/>
                    <a:pt x="12399" y="31578"/>
                  </a:cubicBezTo>
                  <a:cubicBezTo>
                    <a:pt x="12449" y="31726"/>
                    <a:pt x="12593" y="31822"/>
                    <a:pt x="12690" y="31919"/>
                  </a:cubicBezTo>
                  <a:cubicBezTo>
                    <a:pt x="12690" y="31919"/>
                    <a:pt x="12740" y="31869"/>
                    <a:pt x="12787" y="31869"/>
                  </a:cubicBezTo>
                  <a:cubicBezTo>
                    <a:pt x="12740" y="31772"/>
                    <a:pt x="12740" y="31675"/>
                    <a:pt x="12690" y="31629"/>
                  </a:cubicBezTo>
                  <a:cubicBezTo>
                    <a:pt x="12302" y="30900"/>
                    <a:pt x="11915" y="30176"/>
                    <a:pt x="11481" y="29498"/>
                  </a:cubicBezTo>
                  <a:cubicBezTo>
                    <a:pt x="9931" y="27123"/>
                    <a:pt x="8331" y="24798"/>
                    <a:pt x="6684" y="22473"/>
                  </a:cubicBezTo>
                  <a:cubicBezTo>
                    <a:pt x="5088" y="20148"/>
                    <a:pt x="3635" y="17777"/>
                    <a:pt x="2519" y="15162"/>
                  </a:cubicBezTo>
                  <a:cubicBezTo>
                    <a:pt x="1453" y="12593"/>
                    <a:pt x="729" y="9931"/>
                    <a:pt x="485" y="7122"/>
                  </a:cubicBezTo>
                  <a:cubicBezTo>
                    <a:pt x="388" y="5669"/>
                    <a:pt x="341" y="4216"/>
                    <a:pt x="485" y="2763"/>
                  </a:cubicBezTo>
                  <a:cubicBezTo>
                    <a:pt x="581" y="1938"/>
                    <a:pt x="678" y="1116"/>
                    <a:pt x="775" y="341"/>
                  </a:cubicBezTo>
                  <a:cubicBezTo>
                    <a:pt x="775" y="245"/>
                    <a:pt x="729" y="97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5237650" y="1918300"/>
              <a:ext cx="1104275" cy="1192075"/>
            </a:xfrm>
            <a:custGeom>
              <a:avLst/>
              <a:gdLst/>
              <a:ahLst/>
              <a:cxnLst/>
              <a:rect l="l" t="t" r="r" b="b"/>
              <a:pathLst>
                <a:path w="44171" h="47683" extrusionOk="0">
                  <a:moveTo>
                    <a:pt x="19761" y="2768"/>
                  </a:moveTo>
                  <a:cubicBezTo>
                    <a:pt x="19904" y="3833"/>
                    <a:pt x="19858" y="4899"/>
                    <a:pt x="19567" y="5964"/>
                  </a:cubicBezTo>
                  <a:cubicBezTo>
                    <a:pt x="19373" y="6786"/>
                    <a:pt x="19083" y="7561"/>
                    <a:pt x="18792" y="8336"/>
                  </a:cubicBezTo>
                  <a:cubicBezTo>
                    <a:pt x="18354" y="9498"/>
                    <a:pt x="18114" y="10660"/>
                    <a:pt x="18114" y="11873"/>
                  </a:cubicBezTo>
                  <a:cubicBezTo>
                    <a:pt x="18161" y="13373"/>
                    <a:pt x="18257" y="14826"/>
                    <a:pt x="18308" y="16329"/>
                  </a:cubicBezTo>
                  <a:cubicBezTo>
                    <a:pt x="18257" y="16232"/>
                    <a:pt x="18211" y="16135"/>
                    <a:pt x="18114" y="16038"/>
                  </a:cubicBezTo>
                  <a:cubicBezTo>
                    <a:pt x="17870" y="15601"/>
                    <a:pt x="17579" y="15116"/>
                    <a:pt x="17339" y="14682"/>
                  </a:cubicBezTo>
                  <a:cubicBezTo>
                    <a:pt x="16080" y="12648"/>
                    <a:pt x="16030" y="10564"/>
                    <a:pt x="17095" y="8483"/>
                  </a:cubicBezTo>
                  <a:cubicBezTo>
                    <a:pt x="17533" y="7658"/>
                    <a:pt x="18017" y="6883"/>
                    <a:pt x="18451" y="6061"/>
                  </a:cubicBezTo>
                  <a:cubicBezTo>
                    <a:pt x="18986" y="5139"/>
                    <a:pt x="19420" y="4221"/>
                    <a:pt x="19664" y="3202"/>
                  </a:cubicBezTo>
                  <a:cubicBezTo>
                    <a:pt x="19664" y="3059"/>
                    <a:pt x="19710" y="2911"/>
                    <a:pt x="19761" y="2768"/>
                  </a:cubicBezTo>
                  <a:close/>
                  <a:moveTo>
                    <a:pt x="23876" y="3396"/>
                  </a:moveTo>
                  <a:lnTo>
                    <a:pt x="23876" y="3396"/>
                  </a:lnTo>
                  <a:cubicBezTo>
                    <a:pt x="23973" y="3686"/>
                    <a:pt x="24120" y="3930"/>
                    <a:pt x="24217" y="4221"/>
                  </a:cubicBezTo>
                  <a:cubicBezTo>
                    <a:pt x="24844" y="6061"/>
                    <a:pt x="25426" y="7851"/>
                    <a:pt x="26007" y="9692"/>
                  </a:cubicBezTo>
                  <a:cubicBezTo>
                    <a:pt x="26348" y="10614"/>
                    <a:pt x="26735" y="11532"/>
                    <a:pt x="27266" y="12404"/>
                  </a:cubicBezTo>
                  <a:cubicBezTo>
                    <a:pt x="28285" y="14004"/>
                    <a:pt x="28576" y="15794"/>
                    <a:pt x="28479" y="17635"/>
                  </a:cubicBezTo>
                  <a:cubicBezTo>
                    <a:pt x="28479" y="17782"/>
                    <a:pt x="28428" y="17925"/>
                    <a:pt x="28382" y="18119"/>
                  </a:cubicBezTo>
                  <a:lnTo>
                    <a:pt x="28285" y="18119"/>
                  </a:lnTo>
                  <a:cubicBezTo>
                    <a:pt x="27994" y="16910"/>
                    <a:pt x="27363" y="15845"/>
                    <a:pt x="26735" y="14826"/>
                  </a:cubicBezTo>
                  <a:cubicBezTo>
                    <a:pt x="26007" y="13714"/>
                    <a:pt x="25282" y="12598"/>
                    <a:pt x="24798" y="11389"/>
                  </a:cubicBezTo>
                  <a:cubicBezTo>
                    <a:pt x="24360" y="10227"/>
                    <a:pt x="24120" y="9064"/>
                    <a:pt x="24069" y="7805"/>
                  </a:cubicBezTo>
                  <a:cubicBezTo>
                    <a:pt x="24023" y="6352"/>
                    <a:pt x="23926" y="4899"/>
                    <a:pt x="23876" y="3396"/>
                  </a:cubicBezTo>
                  <a:close/>
                  <a:moveTo>
                    <a:pt x="22175" y="1505"/>
                  </a:moveTo>
                  <a:cubicBezTo>
                    <a:pt x="22312" y="1505"/>
                    <a:pt x="22460" y="1555"/>
                    <a:pt x="22616" y="1652"/>
                  </a:cubicBezTo>
                  <a:cubicBezTo>
                    <a:pt x="23101" y="1896"/>
                    <a:pt x="23294" y="2427"/>
                    <a:pt x="23442" y="2911"/>
                  </a:cubicBezTo>
                  <a:cubicBezTo>
                    <a:pt x="23585" y="3349"/>
                    <a:pt x="23635" y="3833"/>
                    <a:pt x="23682" y="4318"/>
                  </a:cubicBezTo>
                  <a:cubicBezTo>
                    <a:pt x="23732" y="5286"/>
                    <a:pt x="23779" y="6255"/>
                    <a:pt x="23779" y="7270"/>
                  </a:cubicBezTo>
                  <a:cubicBezTo>
                    <a:pt x="23732" y="9498"/>
                    <a:pt x="24314" y="11583"/>
                    <a:pt x="25522" y="13470"/>
                  </a:cubicBezTo>
                  <a:cubicBezTo>
                    <a:pt x="25960" y="14244"/>
                    <a:pt x="26491" y="14973"/>
                    <a:pt x="26929" y="15748"/>
                  </a:cubicBezTo>
                  <a:cubicBezTo>
                    <a:pt x="27460" y="16620"/>
                    <a:pt x="27944" y="17538"/>
                    <a:pt x="28091" y="18557"/>
                  </a:cubicBezTo>
                  <a:cubicBezTo>
                    <a:pt x="28138" y="18944"/>
                    <a:pt x="28138" y="19332"/>
                    <a:pt x="28041" y="19669"/>
                  </a:cubicBezTo>
                  <a:cubicBezTo>
                    <a:pt x="27266" y="21800"/>
                    <a:pt x="26007" y="23594"/>
                    <a:pt x="24069" y="24803"/>
                  </a:cubicBezTo>
                  <a:cubicBezTo>
                    <a:pt x="24023" y="24853"/>
                    <a:pt x="23926" y="24900"/>
                    <a:pt x="23732" y="24996"/>
                  </a:cubicBezTo>
                  <a:cubicBezTo>
                    <a:pt x="23829" y="24756"/>
                    <a:pt x="23876" y="24562"/>
                    <a:pt x="23926" y="24415"/>
                  </a:cubicBezTo>
                  <a:cubicBezTo>
                    <a:pt x="24314" y="23350"/>
                    <a:pt x="24554" y="22284"/>
                    <a:pt x="24604" y="21122"/>
                  </a:cubicBezTo>
                  <a:cubicBezTo>
                    <a:pt x="24651" y="20638"/>
                    <a:pt x="24747" y="20107"/>
                    <a:pt x="24701" y="19622"/>
                  </a:cubicBezTo>
                  <a:cubicBezTo>
                    <a:pt x="24701" y="18751"/>
                    <a:pt x="24507" y="17879"/>
                    <a:pt x="24217" y="17054"/>
                  </a:cubicBezTo>
                  <a:cubicBezTo>
                    <a:pt x="24166" y="16957"/>
                    <a:pt x="24120" y="16910"/>
                    <a:pt x="24069" y="16813"/>
                  </a:cubicBezTo>
                  <a:cubicBezTo>
                    <a:pt x="23884" y="16466"/>
                    <a:pt x="23625" y="16280"/>
                    <a:pt x="23348" y="16280"/>
                  </a:cubicBezTo>
                  <a:cubicBezTo>
                    <a:pt x="23122" y="16280"/>
                    <a:pt x="22885" y="16405"/>
                    <a:pt x="22667" y="16666"/>
                  </a:cubicBezTo>
                  <a:cubicBezTo>
                    <a:pt x="22616" y="16763"/>
                    <a:pt x="22520" y="16860"/>
                    <a:pt x="22423" y="17007"/>
                  </a:cubicBezTo>
                  <a:cubicBezTo>
                    <a:pt x="22376" y="16860"/>
                    <a:pt x="22376" y="16763"/>
                    <a:pt x="22376" y="16666"/>
                  </a:cubicBezTo>
                  <a:cubicBezTo>
                    <a:pt x="22423" y="15116"/>
                    <a:pt x="22035" y="13663"/>
                    <a:pt x="21698" y="12164"/>
                  </a:cubicBezTo>
                  <a:cubicBezTo>
                    <a:pt x="21357" y="10808"/>
                    <a:pt x="20970" y="9401"/>
                    <a:pt x="20826" y="7999"/>
                  </a:cubicBezTo>
                  <a:cubicBezTo>
                    <a:pt x="20679" y="6836"/>
                    <a:pt x="20776" y="5674"/>
                    <a:pt x="20873" y="4511"/>
                  </a:cubicBezTo>
                  <a:cubicBezTo>
                    <a:pt x="20873" y="3880"/>
                    <a:pt x="21067" y="3252"/>
                    <a:pt x="21214" y="2671"/>
                  </a:cubicBezTo>
                  <a:cubicBezTo>
                    <a:pt x="21260" y="2380"/>
                    <a:pt x="21454" y="2090"/>
                    <a:pt x="21648" y="1846"/>
                  </a:cubicBezTo>
                  <a:cubicBezTo>
                    <a:pt x="21793" y="1615"/>
                    <a:pt x="21972" y="1505"/>
                    <a:pt x="22175" y="1505"/>
                  </a:cubicBezTo>
                  <a:close/>
                  <a:moveTo>
                    <a:pt x="20098" y="15697"/>
                  </a:moveTo>
                  <a:cubicBezTo>
                    <a:pt x="20679" y="16472"/>
                    <a:pt x="21260" y="17007"/>
                    <a:pt x="21601" y="17732"/>
                  </a:cubicBezTo>
                  <a:cubicBezTo>
                    <a:pt x="21795" y="18216"/>
                    <a:pt x="21795" y="18797"/>
                    <a:pt x="21745" y="19332"/>
                  </a:cubicBezTo>
                  <a:cubicBezTo>
                    <a:pt x="21698" y="19766"/>
                    <a:pt x="21648" y="20204"/>
                    <a:pt x="21648" y="20638"/>
                  </a:cubicBezTo>
                  <a:cubicBezTo>
                    <a:pt x="21795" y="21994"/>
                    <a:pt x="21504" y="23350"/>
                    <a:pt x="21311" y="24659"/>
                  </a:cubicBezTo>
                  <a:cubicBezTo>
                    <a:pt x="21260" y="24853"/>
                    <a:pt x="21163" y="25093"/>
                    <a:pt x="21020" y="25287"/>
                  </a:cubicBezTo>
                  <a:cubicBezTo>
                    <a:pt x="21020" y="25144"/>
                    <a:pt x="20970" y="24996"/>
                    <a:pt x="20970" y="24853"/>
                  </a:cubicBezTo>
                  <a:cubicBezTo>
                    <a:pt x="21067" y="23594"/>
                    <a:pt x="20776" y="22381"/>
                    <a:pt x="20292" y="21172"/>
                  </a:cubicBezTo>
                  <a:cubicBezTo>
                    <a:pt x="20098" y="20638"/>
                    <a:pt x="19858" y="20056"/>
                    <a:pt x="19664" y="19526"/>
                  </a:cubicBezTo>
                  <a:cubicBezTo>
                    <a:pt x="19323" y="18506"/>
                    <a:pt x="19226" y="17441"/>
                    <a:pt x="19664" y="16426"/>
                  </a:cubicBezTo>
                  <a:cubicBezTo>
                    <a:pt x="19761" y="16232"/>
                    <a:pt x="19904" y="16038"/>
                    <a:pt x="20098" y="15697"/>
                  </a:cubicBezTo>
                  <a:close/>
                  <a:moveTo>
                    <a:pt x="19083" y="249"/>
                  </a:moveTo>
                  <a:cubicBezTo>
                    <a:pt x="19517" y="587"/>
                    <a:pt x="19614" y="974"/>
                    <a:pt x="19614" y="1361"/>
                  </a:cubicBezTo>
                  <a:cubicBezTo>
                    <a:pt x="19567" y="2380"/>
                    <a:pt x="19470" y="3349"/>
                    <a:pt x="19032" y="4267"/>
                  </a:cubicBezTo>
                  <a:cubicBezTo>
                    <a:pt x="18502" y="5333"/>
                    <a:pt x="17870" y="6352"/>
                    <a:pt x="17339" y="7417"/>
                  </a:cubicBezTo>
                  <a:cubicBezTo>
                    <a:pt x="16998" y="8142"/>
                    <a:pt x="16564" y="8870"/>
                    <a:pt x="16320" y="9645"/>
                  </a:cubicBezTo>
                  <a:cubicBezTo>
                    <a:pt x="15789" y="11486"/>
                    <a:pt x="16080" y="13179"/>
                    <a:pt x="17095" y="14826"/>
                  </a:cubicBezTo>
                  <a:cubicBezTo>
                    <a:pt x="17436" y="15360"/>
                    <a:pt x="17727" y="15942"/>
                    <a:pt x="18017" y="16472"/>
                  </a:cubicBezTo>
                  <a:cubicBezTo>
                    <a:pt x="17049" y="17344"/>
                    <a:pt x="16901" y="18460"/>
                    <a:pt x="16855" y="19622"/>
                  </a:cubicBezTo>
                  <a:cubicBezTo>
                    <a:pt x="16804" y="21560"/>
                    <a:pt x="17289" y="23350"/>
                    <a:pt x="18161" y="25047"/>
                  </a:cubicBezTo>
                  <a:cubicBezTo>
                    <a:pt x="18257" y="25190"/>
                    <a:pt x="18308" y="25337"/>
                    <a:pt x="18405" y="25481"/>
                  </a:cubicBezTo>
                  <a:lnTo>
                    <a:pt x="18405" y="25531"/>
                  </a:lnTo>
                  <a:cubicBezTo>
                    <a:pt x="18354" y="25578"/>
                    <a:pt x="18308" y="25578"/>
                    <a:pt x="18308" y="25578"/>
                  </a:cubicBezTo>
                  <a:cubicBezTo>
                    <a:pt x="17049" y="24853"/>
                    <a:pt x="15789" y="24221"/>
                    <a:pt x="14724" y="23206"/>
                  </a:cubicBezTo>
                  <a:cubicBezTo>
                    <a:pt x="12930" y="21509"/>
                    <a:pt x="11767" y="19475"/>
                    <a:pt x="11527" y="17007"/>
                  </a:cubicBezTo>
                  <a:cubicBezTo>
                    <a:pt x="11237" y="14341"/>
                    <a:pt x="11671" y="11823"/>
                    <a:pt x="13317" y="9645"/>
                  </a:cubicBezTo>
                  <a:cubicBezTo>
                    <a:pt x="14143" y="8529"/>
                    <a:pt x="14964" y="7417"/>
                    <a:pt x="15886" y="6352"/>
                  </a:cubicBezTo>
                  <a:cubicBezTo>
                    <a:pt x="17095" y="4849"/>
                    <a:pt x="18114" y="3202"/>
                    <a:pt x="18645" y="1315"/>
                  </a:cubicBezTo>
                  <a:cubicBezTo>
                    <a:pt x="18742" y="974"/>
                    <a:pt x="18936" y="637"/>
                    <a:pt x="19083" y="249"/>
                  </a:cubicBezTo>
                  <a:close/>
                  <a:moveTo>
                    <a:pt x="40343" y="23737"/>
                  </a:moveTo>
                  <a:cubicBezTo>
                    <a:pt x="40393" y="23788"/>
                    <a:pt x="40393" y="23834"/>
                    <a:pt x="40440" y="23834"/>
                  </a:cubicBezTo>
                  <a:cubicBezTo>
                    <a:pt x="39909" y="24272"/>
                    <a:pt x="39471" y="24803"/>
                    <a:pt x="38890" y="25144"/>
                  </a:cubicBezTo>
                  <a:cubicBezTo>
                    <a:pt x="38440" y="25451"/>
                    <a:pt x="37988" y="25608"/>
                    <a:pt x="37537" y="25608"/>
                  </a:cubicBezTo>
                  <a:cubicBezTo>
                    <a:pt x="37068" y="25608"/>
                    <a:pt x="36599" y="25439"/>
                    <a:pt x="36131" y="25093"/>
                  </a:cubicBezTo>
                  <a:cubicBezTo>
                    <a:pt x="35647" y="24756"/>
                    <a:pt x="35162" y="24369"/>
                    <a:pt x="34678" y="23884"/>
                  </a:cubicBezTo>
                  <a:lnTo>
                    <a:pt x="34678" y="23884"/>
                  </a:lnTo>
                  <a:cubicBezTo>
                    <a:pt x="34872" y="23981"/>
                    <a:pt x="35066" y="24028"/>
                    <a:pt x="35259" y="24078"/>
                  </a:cubicBezTo>
                  <a:cubicBezTo>
                    <a:pt x="35984" y="24272"/>
                    <a:pt x="36712" y="24512"/>
                    <a:pt x="37487" y="24659"/>
                  </a:cubicBezTo>
                  <a:cubicBezTo>
                    <a:pt x="37632" y="24688"/>
                    <a:pt x="37776" y="24701"/>
                    <a:pt x="37920" y="24701"/>
                  </a:cubicBezTo>
                  <a:cubicBezTo>
                    <a:pt x="38498" y="24701"/>
                    <a:pt x="39065" y="24485"/>
                    <a:pt x="39568" y="24175"/>
                  </a:cubicBezTo>
                  <a:cubicBezTo>
                    <a:pt x="39812" y="24028"/>
                    <a:pt x="40103" y="23884"/>
                    <a:pt x="40343" y="23737"/>
                  </a:cubicBezTo>
                  <a:close/>
                  <a:moveTo>
                    <a:pt x="23345" y="16569"/>
                  </a:moveTo>
                  <a:cubicBezTo>
                    <a:pt x="23732" y="16569"/>
                    <a:pt x="23829" y="16860"/>
                    <a:pt x="23926" y="17150"/>
                  </a:cubicBezTo>
                  <a:cubicBezTo>
                    <a:pt x="24120" y="17828"/>
                    <a:pt x="24360" y="18557"/>
                    <a:pt x="24410" y="19235"/>
                  </a:cubicBezTo>
                  <a:cubicBezTo>
                    <a:pt x="24507" y="20928"/>
                    <a:pt x="24263" y="22625"/>
                    <a:pt x="23682" y="24221"/>
                  </a:cubicBezTo>
                  <a:cubicBezTo>
                    <a:pt x="23294" y="25190"/>
                    <a:pt x="22810" y="26112"/>
                    <a:pt x="21938" y="26693"/>
                  </a:cubicBezTo>
                  <a:cubicBezTo>
                    <a:pt x="21551" y="26934"/>
                    <a:pt x="21163" y="27127"/>
                    <a:pt x="20582" y="27178"/>
                  </a:cubicBezTo>
                  <a:cubicBezTo>
                    <a:pt x="20776" y="26740"/>
                    <a:pt x="20873" y="26403"/>
                    <a:pt x="21020" y="26112"/>
                  </a:cubicBezTo>
                  <a:cubicBezTo>
                    <a:pt x="21551" y="25190"/>
                    <a:pt x="21745" y="24175"/>
                    <a:pt x="21842" y="23156"/>
                  </a:cubicBezTo>
                  <a:cubicBezTo>
                    <a:pt x="21892" y="22187"/>
                    <a:pt x="21842" y="21219"/>
                    <a:pt x="21938" y="20300"/>
                  </a:cubicBezTo>
                  <a:cubicBezTo>
                    <a:pt x="21989" y="19719"/>
                    <a:pt x="22132" y="19138"/>
                    <a:pt x="22279" y="18557"/>
                  </a:cubicBezTo>
                  <a:cubicBezTo>
                    <a:pt x="22376" y="18119"/>
                    <a:pt x="22520" y="17732"/>
                    <a:pt x="22713" y="17298"/>
                  </a:cubicBezTo>
                  <a:cubicBezTo>
                    <a:pt x="22810" y="16957"/>
                    <a:pt x="22957" y="16666"/>
                    <a:pt x="23345" y="16569"/>
                  </a:cubicBezTo>
                  <a:close/>
                  <a:moveTo>
                    <a:pt x="18308" y="16763"/>
                  </a:moveTo>
                  <a:cubicBezTo>
                    <a:pt x="18451" y="16957"/>
                    <a:pt x="18548" y="17150"/>
                    <a:pt x="18645" y="17298"/>
                  </a:cubicBezTo>
                  <a:cubicBezTo>
                    <a:pt x="19180" y="18847"/>
                    <a:pt x="19710" y="20444"/>
                    <a:pt x="20292" y="21994"/>
                  </a:cubicBezTo>
                  <a:cubicBezTo>
                    <a:pt x="20826" y="23400"/>
                    <a:pt x="20826" y="24853"/>
                    <a:pt x="20582" y="26353"/>
                  </a:cubicBezTo>
                  <a:cubicBezTo>
                    <a:pt x="20536" y="26643"/>
                    <a:pt x="20342" y="26887"/>
                    <a:pt x="20195" y="27275"/>
                  </a:cubicBezTo>
                  <a:cubicBezTo>
                    <a:pt x="19858" y="26887"/>
                    <a:pt x="19567" y="26643"/>
                    <a:pt x="19323" y="26353"/>
                  </a:cubicBezTo>
                  <a:cubicBezTo>
                    <a:pt x="18211" y="24803"/>
                    <a:pt x="17483" y="23156"/>
                    <a:pt x="17242" y="21269"/>
                  </a:cubicBezTo>
                  <a:cubicBezTo>
                    <a:pt x="17095" y="20153"/>
                    <a:pt x="17049" y="19088"/>
                    <a:pt x="17386" y="18022"/>
                  </a:cubicBezTo>
                  <a:cubicBezTo>
                    <a:pt x="17579" y="17394"/>
                    <a:pt x="17773" y="17054"/>
                    <a:pt x="18308" y="16763"/>
                  </a:cubicBezTo>
                  <a:close/>
                  <a:moveTo>
                    <a:pt x="43114" y="22608"/>
                  </a:moveTo>
                  <a:cubicBezTo>
                    <a:pt x="43353" y="22608"/>
                    <a:pt x="43607" y="22678"/>
                    <a:pt x="43880" y="22865"/>
                  </a:cubicBezTo>
                  <a:cubicBezTo>
                    <a:pt x="43830" y="23059"/>
                    <a:pt x="43880" y="23303"/>
                    <a:pt x="43784" y="23543"/>
                  </a:cubicBezTo>
                  <a:cubicBezTo>
                    <a:pt x="43590" y="24175"/>
                    <a:pt x="43396" y="24803"/>
                    <a:pt x="43055" y="25337"/>
                  </a:cubicBezTo>
                  <a:cubicBezTo>
                    <a:pt x="41846" y="27224"/>
                    <a:pt x="40149" y="28580"/>
                    <a:pt x="38018" y="29406"/>
                  </a:cubicBezTo>
                  <a:cubicBezTo>
                    <a:pt x="37654" y="29570"/>
                    <a:pt x="37267" y="29646"/>
                    <a:pt x="36872" y="29646"/>
                  </a:cubicBezTo>
                  <a:cubicBezTo>
                    <a:pt x="36691" y="29646"/>
                    <a:pt x="36508" y="29630"/>
                    <a:pt x="36325" y="29599"/>
                  </a:cubicBezTo>
                  <a:cubicBezTo>
                    <a:pt x="35209" y="29355"/>
                    <a:pt x="34143" y="29065"/>
                    <a:pt x="33128" y="28484"/>
                  </a:cubicBezTo>
                  <a:cubicBezTo>
                    <a:pt x="32109" y="27953"/>
                    <a:pt x="31141" y="27418"/>
                    <a:pt x="30075" y="26887"/>
                  </a:cubicBezTo>
                  <a:cubicBezTo>
                    <a:pt x="29106" y="26353"/>
                    <a:pt x="28041" y="26015"/>
                    <a:pt x="26929" y="25868"/>
                  </a:cubicBezTo>
                  <a:cubicBezTo>
                    <a:pt x="26593" y="25840"/>
                    <a:pt x="26260" y="25824"/>
                    <a:pt x="25932" y="25824"/>
                  </a:cubicBezTo>
                  <a:cubicBezTo>
                    <a:pt x="25125" y="25824"/>
                    <a:pt x="24342" y="25919"/>
                    <a:pt x="23585" y="26159"/>
                  </a:cubicBezTo>
                  <a:cubicBezTo>
                    <a:pt x="23391" y="26209"/>
                    <a:pt x="23248" y="26256"/>
                    <a:pt x="23054" y="26256"/>
                  </a:cubicBezTo>
                  <a:cubicBezTo>
                    <a:pt x="23054" y="26256"/>
                    <a:pt x="23004" y="26256"/>
                    <a:pt x="22907" y="26209"/>
                  </a:cubicBezTo>
                  <a:cubicBezTo>
                    <a:pt x="23101" y="26015"/>
                    <a:pt x="23198" y="25771"/>
                    <a:pt x="23442" y="25628"/>
                  </a:cubicBezTo>
                  <a:cubicBezTo>
                    <a:pt x="25135" y="24512"/>
                    <a:pt x="26975" y="23691"/>
                    <a:pt x="29010" y="23303"/>
                  </a:cubicBezTo>
                  <a:cubicBezTo>
                    <a:pt x="29555" y="23201"/>
                    <a:pt x="30100" y="23151"/>
                    <a:pt x="30646" y="23151"/>
                  </a:cubicBezTo>
                  <a:cubicBezTo>
                    <a:pt x="31408" y="23151"/>
                    <a:pt x="32171" y="23250"/>
                    <a:pt x="32935" y="23447"/>
                  </a:cubicBezTo>
                  <a:cubicBezTo>
                    <a:pt x="33709" y="23691"/>
                    <a:pt x="34291" y="24078"/>
                    <a:pt x="34918" y="24512"/>
                  </a:cubicBezTo>
                  <a:cubicBezTo>
                    <a:pt x="35259" y="24803"/>
                    <a:pt x="35596" y="25047"/>
                    <a:pt x="35984" y="25337"/>
                  </a:cubicBezTo>
                  <a:cubicBezTo>
                    <a:pt x="36502" y="25682"/>
                    <a:pt x="37032" y="25863"/>
                    <a:pt x="37561" y="25863"/>
                  </a:cubicBezTo>
                  <a:cubicBezTo>
                    <a:pt x="38073" y="25863"/>
                    <a:pt x="38584" y="25694"/>
                    <a:pt x="39084" y="25337"/>
                  </a:cubicBezTo>
                  <a:cubicBezTo>
                    <a:pt x="39521" y="25093"/>
                    <a:pt x="39859" y="24756"/>
                    <a:pt x="40199" y="24415"/>
                  </a:cubicBezTo>
                  <a:cubicBezTo>
                    <a:pt x="40781" y="23788"/>
                    <a:pt x="41459" y="23253"/>
                    <a:pt x="42234" y="22865"/>
                  </a:cubicBezTo>
                  <a:cubicBezTo>
                    <a:pt x="42509" y="22729"/>
                    <a:pt x="42799" y="22608"/>
                    <a:pt x="43114" y="22608"/>
                  </a:cubicBezTo>
                  <a:close/>
                  <a:moveTo>
                    <a:pt x="25888" y="26070"/>
                  </a:moveTo>
                  <a:cubicBezTo>
                    <a:pt x="26791" y="26070"/>
                    <a:pt x="27666" y="26232"/>
                    <a:pt x="28525" y="26546"/>
                  </a:cubicBezTo>
                  <a:cubicBezTo>
                    <a:pt x="29641" y="26984"/>
                    <a:pt x="30656" y="27468"/>
                    <a:pt x="31722" y="28050"/>
                  </a:cubicBezTo>
                  <a:cubicBezTo>
                    <a:pt x="32981" y="28728"/>
                    <a:pt x="34240" y="29452"/>
                    <a:pt x="35744" y="29743"/>
                  </a:cubicBezTo>
                  <a:cubicBezTo>
                    <a:pt x="35790" y="29743"/>
                    <a:pt x="35841" y="29793"/>
                    <a:pt x="35984" y="29890"/>
                  </a:cubicBezTo>
                  <a:cubicBezTo>
                    <a:pt x="35596" y="29890"/>
                    <a:pt x="35274" y="29911"/>
                    <a:pt x="34959" y="29911"/>
                  </a:cubicBezTo>
                  <a:cubicBezTo>
                    <a:pt x="34802" y="29911"/>
                    <a:pt x="34646" y="29906"/>
                    <a:pt x="34484" y="29890"/>
                  </a:cubicBezTo>
                  <a:cubicBezTo>
                    <a:pt x="32741" y="29743"/>
                    <a:pt x="31094" y="29212"/>
                    <a:pt x="29591" y="28340"/>
                  </a:cubicBezTo>
                  <a:cubicBezTo>
                    <a:pt x="27994" y="27418"/>
                    <a:pt x="26251" y="26837"/>
                    <a:pt x="24410" y="26449"/>
                  </a:cubicBezTo>
                  <a:cubicBezTo>
                    <a:pt x="24314" y="26449"/>
                    <a:pt x="24166" y="26403"/>
                    <a:pt x="23973" y="26306"/>
                  </a:cubicBezTo>
                  <a:cubicBezTo>
                    <a:pt x="24627" y="26148"/>
                    <a:pt x="25264" y="26070"/>
                    <a:pt x="25888" y="26070"/>
                  </a:cubicBezTo>
                  <a:close/>
                  <a:moveTo>
                    <a:pt x="16661" y="27127"/>
                  </a:moveTo>
                  <a:cubicBezTo>
                    <a:pt x="16514" y="27662"/>
                    <a:pt x="16223" y="27999"/>
                    <a:pt x="15886" y="28340"/>
                  </a:cubicBezTo>
                  <a:cubicBezTo>
                    <a:pt x="14770" y="29309"/>
                    <a:pt x="13511" y="30130"/>
                    <a:pt x="12108" y="30665"/>
                  </a:cubicBezTo>
                  <a:cubicBezTo>
                    <a:pt x="11140" y="31052"/>
                    <a:pt x="10121" y="31440"/>
                    <a:pt x="9055" y="31730"/>
                  </a:cubicBezTo>
                  <a:cubicBezTo>
                    <a:pt x="7796" y="32164"/>
                    <a:pt x="6537" y="32699"/>
                    <a:pt x="5328" y="33280"/>
                  </a:cubicBezTo>
                  <a:cubicBezTo>
                    <a:pt x="4890" y="33474"/>
                    <a:pt x="4456" y="33668"/>
                    <a:pt x="3972" y="33861"/>
                  </a:cubicBezTo>
                  <a:cubicBezTo>
                    <a:pt x="5328" y="32746"/>
                    <a:pt x="6587" y="31680"/>
                    <a:pt x="7943" y="30665"/>
                  </a:cubicBezTo>
                  <a:cubicBezTo>
                    <a:pt x="8718" y="29987"/>
                    <a:pt x="9590" y="29406"/>
                    <a:pt x="10462" y="28871"/>
                  </a:cubicBezTo>
                  <a:cubicBezTo>
                    <a:pt x="11961" y="27999"/>
                    <a:pt x="13608" y="27515"/>
                    <a:pt x="15352" y="27321"/>
                  </a:cubicBezTo>
                  <a:cubicBezTo>
                    <a:pt x="15789" y="27275"/>
                    <a:pt x="16177" y="27224"/>
                    <a:pt x="16661" y="27127"/>
                  </a:cubicBezTo>
                  <a:close/>
                  <a:moveTo>
                    <a:pt x="13042" y="24313"/>
                  </a:moveTo>
                  <a:cubicBezTo>
                    <a:pt x="13265" y="24313"/>
                    <a:pt x="13486" y="24332"/>
                    <a:pt x="13705" y="24369"/>
                  </a:cubicBezTo>
                  <a:cubicBezTo>
                    <a:pt x="14627" y="24512"/>
                    <a:pt x="15545" y="24756"/>
                    <a:pt x="16417" y="24996"/>
                  </a:cubicBezTo>
                  <a:cubicBezTo>
                    <a:pt x="17289" y="25241"/>
                    <a:pt x="18064" y="25725"/>
                    <a:pt x="18889" y="26449"/>
                  </a:cubicBezTo>
                  <a:cubicBezTo>
                    <a:pt x="18641" y="26418"/>
                    <a:pt x="18413" y="26397"/>
                    <a:pt x="18200" y="26397"/>
                  </a:cubicBezTo>
                  <a:cubicBezTo>
                    <a:pt x="17747" y="26397"/>
                    <a:pt x="17362" y="26493"/>
                    <a:pt x="16998" y="26790"/>
                  </a:cubicBezTo>
                  <a:cubicBezTo>
                    <a:pt x="16855" y="26887"/>
                    <a:pt x="16661" y="26887"/>
                    <a:pt x="16467" y="26887"/>
                  </a:cubicBezTo>
                  <a:cubicBezTo>
                    <a:pt x="12930" y="27127"/>
                    <a:pt x="9830" y="28484"/>
                    <a:pt x="7215" y="30808"/>
                  </a:cubicBezTo>
                  <a:cubicBezTo>
                    <a:pt x="6103" y="31777"/>
                    <a:pt x="4940" y="32649"/>
                    <a:pt x="3778" y="33521"/>
                  </a:cubicBezTo>
                  <a:cubicBezTo>
                    <a:pt x="3340" y="33811"/>
                    <a:pt x="2856" y="34055"/>
                    <a:pt x="2371" y="34295"/>
                  </a:cubicBezTo>
                  <a:cubicBezTo>
                    <a:pt x="2155" y="34404"/>
                    <a:pt x="1945" y="34452"/>
                    <a:pt x="1740" y="34452"/>
                  </a:cubicBezTo>
                  <a:cubicBezTo>
                    <a:pt x="1394" y="34452"/>
                    <a:pt x="1060" y="34316"/>
                    <a:pt x="725" y="34102"/>
                  </a:cubicBezTo>
                  <a:cubicBezTo>
                    <a:pt x="337" y="33861"/>
                    <a:pt x="240" y="33521"/>
                    <a:pt x="531" y="33133"/>
                  </a:cubicBezTo>
                  <a:cubicBezTo>
                    <a:pt x="678" y="32893"/>
                    <a:pt x="872" y="32649"/>
                    <a:pt x="1112" y="32455"/>
                  </a:cubicBezTo>
                  <a:cubicBezTo>
                    <a:pt x="1744" y="32068"/>
                    <a:pt x="2371" y="31634"/>
                    <a:pt x="3050" y="31293"/>
                  </a:cubicBezTo>
                  <a:cubicBezTo>
                    <a:pt x="4456" y="30568"/>
                    <a:pt x="5812" y="29696"/>
                    <a:pt x="6924" y="28534"/>
                  </a:cubicBezTo>
                  <a:cubicBezTo>
                    <a:pt x="7653" y="27759"/>
                    <a:pt x="8428" y="27031"/>
                    <a:pt x="9202" y="26256"/>
                  </a:cubicBezTo>
                  <a:cubicBezTo>
                    <a:pt x="9733" y="25674"/>
                    <a:pt x="10365" y="25190"/>
                    <a:pt x="11089" y="24803"/>
                  </a:cubicBezTo>
                  <a:cubicBezTo>
                    <a:pt x="11708" y="24478"/>
                    <a:pt x="12378" y="24313"/>
                    <a:pt x="13042" y="24313"/>
                  </a:cubicBezTo>
                  <a:close/>
                  <a:moveTo>
                    <a:pt x="18155" y="26655"/>
                  </a:moveTo>
                  <a:cubicBezTo>
                    <a:pt x="18346" y="26655"/>
                    <a:pt x="18544" y="26699"/>
                    <a:pt x="18742" y="26790"/>
                  </a:cubicBezTo>
                  <a:cubicBezTo>
                    <a:pt x="18986" y="26934"/>
                    <a:pt x="19277" y="27031"/>
                    <a:pt x="19517" y="27224"/>
                  </a:cubicBezTo>
                  <a:cubicBezTo>
                    <a:pt x="19785" y="27426"/>
                    <a:pt x="20077" y="27534"/>
                    <a:pt x="20393" y="27534"/>
                  </a:cubicBezTo>
                  <a:cubicBezTo>
                    <a:pt x="20533" y="27534"/>
                    <a:pt x="20677" y="27512"/>
                    <a:pt x="20826" y="27468"/>
                  </a:cubicBezTo>
                  <a:cubicBezTo>
                    <a:pt x="21357" y="27321"/>
                    <a:pt x="21938" y="27127"/>
                    <a:pt x="22473" y="26934"/>
                  </a:cubicBezTo>
                  <a:cubicBezTo>
                    <a:pt x="22935" y="26770"/>
                    <a:pt x="23379" y="26689"/>
                    <a:pt x="23805" y="26689"/>
                  </a:cubicBezTo>
                  <a:cubicBezTo>
                    <a:pt x="24761" y="26689"/>
                    <a:pt x="25625" y="27098"/>
                    <a:pt x="26394" y="27902"/>
                  </a:cubicBezTo>
                  <a:cubicBezTo>
                    <a:pt x="27460" y="29065"/>
                    <a:pt x="28138" y="30374"/>
                    <a:pt x="28672" y="31874"/>
                  </a:cubicBezTo>
                  <a:cubicBezTo>
                    <a:pt x="29060" y="33133"/>
                    <a:pt x="29351" y="34443"/>
                    <a:pt x="29351" y="35942"/>
                  </a:cubicBezTo>
                  <a:cubicBezTo>
                    <a:pt x="29397" y="37783"/>
                    <a:pt x="28672" y="39480"/>
                    <a:pt x="27363" y="40882"/>
                  </a:cubicBezTo>
                  <a:cubicBezTo>
                    <a:pt x="27026" y="41270"/>
                    <a:pt x="26685" y="41707"/>
                    <a:pt x="26348" y="42095"/>
                  </a:cubicBezTo>
                  <a:cubicBezTo>
                    <a:pt x="25767" y="42723"/>
                    <a:pt x="25426" y="43498"/>
                    <a:pt x="25282" y="44323"/>
                  </a:cubicBezTo>
                  <a:cubicBezTo>
                    <a:pt x="25135" y="45047"/>
                    <a:pt x="24798" y="45679"/>
                    <a:pt x="24410" y="46307"/>
                  </a:cubicBezTo>
                  <a:cubicBezTo>
                    <a:pt x="23907" y="47015"/>
                    <a:pt x="23423" y="47364"/>
                    <a:pt x="22847" y="47364"/>
                  </a:cubicBezTo>
                  <a:cubicBezTo>
                    <a:pt x="22479" y="47364"/>
                    <a:pt x="22073" y="47221"/>
                    <a:pt x="21601" y="46938"/>
                  </a:cubicBezTo>
                  <a:cubicBezTo>
                    <a:pt x="20873" y="46500"/>
                    <a:pt x="20245" y="45919"/>
                    <a:pt x="19807" y="45195"/>
                  </a:cubicBezTo>
                  <a:cubicBezTo>
                    <a:pt x="18502" y="43207"/>
                    <a:pt x="16855" y="41514"/>
                    <a:pt x="15158" y="39867"/>
                  </a:cubicBezTo>
                  <a:cubicBezTo>
                    <a:pt x="14336" y="39092"/>
                    <a:pt x="13755" y="38220"/>
                    <a:pt x="13368" y="37155"/>
                  </a:cubicBezTo>
                  <a:cubicBezTo>
                    <a:pt x="12930" y="35799"/>
                    <a:pt x="12883" y="34443"/>
                    <a:pt x="13465" y="33036"/>
                  </a:cubicBezTo>
                  <a:cubicBezTo>
                    <a:pt x="14046" y="31634"/>
                    <a:pt x="14867" y="30421"/>
                    <a:pt x="15836" y="29258"/>
                  </a:cubicBezTo>
                  <a:cubicBezTo>
                    <a:pt x="16177" y="28871"/>
                    <a:pt x="16467" y="28437"/>
                    <a:pt x="16661" y="27902"/>
                  </a:cubicBezTo>
                  <a:cubicBezTo>
                    <a:pt x="16758" y="27662"/>
                    <a:pt x="16952" y="27468"/>
                    <a:pt x="17095" y="27224"/>
                  </a:cubicBezTo>
                  <a:cubicBezTo>
                    <a:pt x="17360" y="26861"/>
                    <a:pt x="17740" y="26655"/>
                    <a:pt x="18155" y="26655"/>
                  </a:cubicBezTo>
                  <a:close/>
                  <a:moveTo>
                    <a:pt x="19079" y="0"/>
                  </a:moveTo>
                  <a:cubicBezTo>
                    <a:pt x="18868" y="0"/>
                    <a:pt x="18738" y="263"/>
                    <a:pt x="18695" y="443"/>
                  </a:cubicBezTo>
                  <a:cubicBezTo>
                    <a:pt x="18548" y="734"/>
                    <a:pt x="18451" y="1071"/>
                    <a:pt x="18354" y="1412"/>
                  </a:cubicBezTo>
                  <a:cubicBezTo>
                    <a:pt x="17824" y="2962"/>
                    <a:pt x="17049" y="4364"/>
                    <a:pt x="16030" y="5674"/>
                  </a:cubicBezTo>
                  <a:cubicBezTo>
                    <a:pt x="15739" y="6011"/>
                    <a:pt x="15402" y="6398"/>
                    <a:pt x="15111" y="6786"/>
                  </a:cubicBezTo>
                  <a:cubicBezTo>
                    <a:pt x="14336" y="7805"/>
                    <a:pt x="13511" y="8820"/>
                    <a:pt x="12786" y="9886"/>
                  </a:cubicBezTo>
                  <a:cubicBezTo>
                    <a:pt x="11671" y="11532"/>
                    <a:pt x="11186" y="13373"/>
                    <a:pt x="11140" y="15360"/>
                  </a:cubicBezTo>
                  <a:cubicBezTo>
                    <a:pt x="11140" y="17201"/>
                    <a:pt x="11477" y="18991"/>
                    <a:pt x="12349" y="20591"/>
                  </a:cubicBezTo>
                  <a:cubicBezTo>
                    <a:pt x="13027" y="21897"/>
                    <a:pt x="13949" y="23013"/>
                    <a:pt x="15111" y="23884"/>
                  </a:cubicBezTo>
                  <a:cubicBezTo>
                    <a:pt x="15305" y="24028"/>
                    <a:pt x="15499" y="24221"/>
                    <a:pt x="15692" y="24369"/>
                  </a:cubicBezTo>
                  <a:cubicBezTo>
                    <a:pt x="15255" y="24369"/>
                    <a:pt x="14821" y="24272"/>
                    <a:pt x="14433" y="24175"/>
                  </a:cubicBezTo>
                  <a:cubicBezTo>
                    <a:pt x="13968" y="24087"/>
                    <a:pt x="13502" y="24016"/>
                    <a:pt x="13036" y="24016"/>
                  </a:cubicBezTo>
                  <a:cubicBezTo>
                    <a:pt x="12727" y="24016"/>
                    <a:pt x="12418" y="24047"/>
                    <a:pt x="12108" y="24125"/>
                  </a:cubicBezTo>
                  <a:cubicBezTo>
                    <a:pt x="10993" y="24369"/>
                    <a:pt x="10074" y="24996"/>
                    <a:pt x="9249" y="25771"/>
                  </a:cubicBezTo>
                  <a:cubicBezTo>
                    <a:pt x="8428" y="26546"/>
                    <a:pt x="7653" y="27372"/>
                    <a:pt x="6878" y="28146"/>
                  </a:cubicBezTo>
                  <a:cubicBezTo>
                    <a:pt x="5665" y="29406"/>
                    <a:pt x="4309" y="30324"/>
                    <a:pt x="2759" y="31099"/>
                  </a:cubicBezTo>
                  <a:cubicBezTo>
                    <a:pt x="2131" y="31440"/>
                    <a:pt x="1500" y="31827"/>
                    <a:pt x="919" y="32261"/>
                  </a:cubicBezTo>
                  <a:cubicBezTo>
                    <a:pt x="531" y="32505"/>
                    <a:pt x="291" y="32842"/>
                    <a:pt x="144" y="33230"/>
                  </a:cubicBezTo>
                  <a:cubicBezTo>
                    <a:pt x="0" y="33617"/>
                    <a:pt x="97" y="33958"/>
                    <a:pt x="388" y="34199"/>
                  </a:cubicBezTo>
                  <a:cubicBezTo>
                    <a:pt x="531" y="34346"/>
                    <a:pt x="725" y="34489"/>
                    <a:pt x="919" y="34540"/>
                  </a:cubicBezTo>
                  <a:cubicBezTo>
                    <a:pt x="1242" y="34678"/>
                    <a:pt x="1565" y="34739"/>
                    <a:pt x="1888" y="34739"/>
                  </a:cubicBezTo>
                  <a:cubicBezTo>
                    <a:pt x="2243" y="34739"/>
                    <a:pt x="2598" y="34665"/>
                    <a:pt x="2953" y="34540"/>
                  </a:cubicBezTo>
                  <a:cubicBezTo>
                    <a:pt x="3824" y="34199"/>
                    <a:pt x="4696" y="33861"/>
                    <a:pt x="5568" y="33474"/>
                  </a:cubicBezTo>
                  <a:cubicBezTo>
                    <a:pt x="6827" y="32893"/>
                    <a:pt x="8087" y="32358"/>
                    <a:pt x="9396" y="31971"/>
                  </a:cubicBezTo>
                  <a:cubicBezTo>
                    <a:pt x="11430" y="31343"/>
                    <a:pt x="13414" y="30615"/>
                    <a:pt x="15111" y="29309"/>
                  </a:cubicBezTo>
                  <a:cubicBezTo>
                    <a:pt x="15158" y="29309"/>
                    <a:pt x="15255" y="29309"/>
                    <a:pt x="15305" y="29258"/>
                  </a:cubicBezTo>
                  <a:lnTo>
                    <a:pt x="15305" y="29258"/>
                  </a:lnTo>
                  <a:cubicBezTo>
                    <a:pt x="15208" y="29549"/>
                    <a:pt x="15061" y="29743"/>
                    <a:pt x="14867" y="29987"/>
                  </a:cubicBezTo>
                  <a:cubicBezTo>
                    <a:pt x="14239" y="30808"/>
                    <a:pt x="13705" y="31730"/>
                    <a:pt x="13271" y="32746"/>
                  </a:cubicBezTo>
                  <a:cubicBezTo>
                    <a:pt x="12496" y="34489"/>
                    <a:pt x="12593" y="36233"/>
                    <a:pt x="13368" y="37976"/>
                  </a:cubicBezTo>
                  <a:cubicBezTo>
                    <a:pt x="13705" y="38705"/>
                    <a:pt x="14143" y="39332"/>
                    <a:pt x="14724" y="39867"/>
                  </a:cubicBezTo>
                  <a:cubicBezTo>
                    <a:pt x="15158" y="40301"/>
                    <a:pt x="15642" y="40785"/>
                    <a:pt x="16126" y="41223"/>
                  </a:cubicBezTo>
                  <a:cubicBezTo>
                    <a:pt x="17289" y="42386"/>
                    <a:pt x="18405" y="43645"/>
                    <a:pt x="19323" y="45047"/>
                  </a:cubicBezTo>
                  <a:cubicBezTo>
                    <a:pt x="19904" y="45970"/>
                    <a:pt x="20679" y="46841"/>
                    <a:pt x="21698" y="47326"/>
                  </a:cubicBezTo>
                  <a:cubicBezTo>
                    <a:pt x="22137" y="47563"/>
                    <a:pt x="22528" y="47683"/>
                    <a:pt x="22888" y="47683"/>
                  </a:cubicBezTo>
                  <a:cubicBezTo>
                    <a:pt x="23482" y="47683"/>
                    <a:pt x="23994" y="47357"/>
                    <a:pt x="24507" y="46694"/>
                  </a:cubicBezTo>
                  <a:cubicBezTo>
                    <a:pt x="25038" y="46016"/>
                    <a:pt x="25426" y="45195"/>
                    <a:pt x="25573" y="44323"/>
                  </a:cubicBezTo>
                  <a:cubicBezTo>
                    <a:pt x="25716" y="43594"/>
                    <a:pt x="26057" y="42916"/>
                    <a:pt x="26588" y="42289"/>
                  </a:cubicBezTo>
                  <a:cubicBezTo>
                    <a:pt x="27169" y="41611"/>
                    <a:pt x="27750" y="40933"/>
                    <a:pt x="28285" y="40204"/>
                  </a:cubicBezTo>
                  <a:cubicBezTo>
                    <a:pt x="29203" y="39139"/>
                    <a:pt x="29544" y="37833"/>
                    <a:pt x="29641" y="36426"/>
                  </a:cubicBezTo>
                  <a:cubicBezTo>
                    <a:pt x="29688" y="35314"/>
                    <a:pt x="29591" y="34199"/>
                    <a:pt x="29300" y="33087"/>
                  </a:cubicBezTo>
                  <a:cubicBezTo>
                    <a:pt x="28769" y="31002"/>
                    <a:pt x="27994" y="29065"/>
                    <a:pt x="26445" y="27515"/>
                  </a:cubicBezTo>
                  <a:cubicBezTo>
                    <a:pt x="26348" y="27468"/>
                    <a:pt x="26297" y="27372"/>
                    <a:pt x="26200" y="27224"/>
                  </a:cubicBezTo>
                  <a:lnTo>
                    <a:pt x="26200" y="27224"/>
                  </a:lnTo>
                  <a:cubicBezTo>
                    <a:pt x="26445" y="27275"/>
                    <a:pt x="26638" y="27321"/>
                    <a:pt x="26782" y="27372"/>
                  </a:cubicBezTo>
                  <a:cubicBezTo>
                    <a:pt x="27557" y="27709"/>
                    <a:pt x="28382" y="28050"/>
                    <a:pt x="29106" y="28437"/>
                  </a:cubicBezTo>
                  <a:cubicBezTo>
                    <a:pt x="30707" y="29309"/>
                    <a:pt x="32353" y="29987"/>
                    <a:pt x="34240" y="30130"/>
                  </a:cubicBezTo>
                  <a:cubicBezTo>
                    <a:pt x="34580" y="30161"/>
                    <a:pt x="34919" y="30177"/>
                    <a:pt x="35257" y="30177"/>
                  </a:cubicBezTo>
                  <a:cubicBezTo>
                    <a:pt x="35980" y="30177"/>
                    <a:pt x="36696" y="30103"/>
                    <a:pt x="37390" y="29937"/>
                  </a:cubicBezTo>
                  <a:cubicBezTo>
                    <a:pt x="39909" y="29258"/>
                    <a:pt x="41796" y="27759"/>
                    <a:pt x="43202" y="25674"/>
                  </a:cubicBezTo>
                  <a:cubicBezTo>
                    <a:pt x="43590" y="25144"/>
                    <a:pt x="43784" y="24512"/>
                    <a:pt x="44024" y="23931"/>
                  </a:cubicBezTo>
                  <a:cubicBezTo>
                    <a:pt x="44121" y="23640"/>
                    <a:pt x="44171" y="23350"/>
                    <a:pt x="44171" y="23109"/>
                  </a:cubicBezTo>
                  <a:cubicBezTo>
                    <a:pt x="44171" y="22575"/>
                    <a:pt x="43880" y="22238"/>
                    <a:pt x="43396" y="22238"/>
                  </a:cubicBezTo>
                  <a:cubicBezTo>
                    <a:pt x="43304" y="22224"/>
                    <a:pt x="43216" y="22218"/>
                    <a:pt x="43130" y="22218"/>
                  </a:cubicBezTo>
                  <a:cubicBezTo>
                    <a:pt x="42898" y="22218"/>
                    <a:pt x="42686" y="22264"/>
                    <a:pt x="42474" y="22335"/>
                  </a:cubicBezTo>
                  <a:cubicBezTo>
                    <a:pt x="41943" y="22528"/>
                    <a:pt x="41408" y="22769"/>
                    <a:pt x="40878" y="23013"/>
                  </a:cubicBezTo>
                  <a:cubicBezTo>
                    <a:pt x="40343" y="23303"/>
                    <a:pt x="39812" y="23640"/>
                    <a:pt x="39277" y="23981"/>
                  </a:cubicBezTo>
                  <a:cubicBezTo>
                    <a:pt x="38813" y="24259"/>
                    <a:pt x="38329" y="24380"/>
                    <a:pt x="37824" y="24380"/>
                  </a:cubicBezTo>
                  <a:cubicBezTo>
                    <a:pt x="37540" y="24380"/>
                    <a:pt x="37250" y="24342"/>
                    <a:pt x="36953" y="24272"/>
                  </a:cubicBezTo>
                  <a:cubicBezTo>
                    <a:pt x="36371" y="24125"/>
                    <a:pt x="35841" y="23981"/>
                    <a:pt x="35259" y="23788"/>
                  </a:cubicBezTo>
                  <a:cubicBezTo>
                    <a:pt x="33950" y="23253"/>
                    <a:pt x="32547" y="22916"/>
                    <a:pt x="31141" y="22865"/>
                  </a:cubicBezTo>
                  <a:cubicBezTo>
                    <a:pt x="31037" y="22863"/>
                    <a:pt x="30934" y="22861"/>
                    <a:pt x="30832" y="22861"/>
                  </a:cubicBezTo>
                  <a:cubicBezTo>
                    <a:pt x="29258" y="22861"/>
                    <a:pt x="27803" y="23195"/>
                    <a:pt x="26348" y="23788"/>
                  </a:cubicBezTo>
                  <a:cubicBezTo>
                    <a:pt x="26200" y="23834"/>
                    <a:pt x="26007" y="23884"/>
                    <a:pt x="25863" y="23931"/>
                  </a:cubicBezTo>
                  <a:cubicBezTo>
                    <a:pt x="25960" y="23737"/>
                    <a:pt x="26057" y="23594"/>
                    <a:pt x="26154" y="23447"/>
                  </a:cubicBezTo>
                  <a:cubicBezTo>
                    <a:pt x="27704" y="21703"/>
                    <a:pt x="28672" y="19719"/>
                    <a:pt x="28769" y="17394"/>
                  </a:cubicBezTo>
                  <a:cubicBezTo>
                    <a:pt x="28866" y="15651"/>
                    <a:pt x="28525" y="13954"/>
                    <a:pt x="27607" y="12404"/>
                  </a:cubicBezTo>
                  <a:cubicBezTo>
                    <a:pt x="27219" y="11726"/>
                    <a:pt x="26832" y="11001"/>
                    <a:pt x="26588" y="10273"/>
                  </a:cubicBezTo>
                  <a:cubicBezTo>
                    <a:pt x="26104" y="9014"/>
                    <a:pt x="25716" y="7658"/>
                    <a:pt x="25232" y="6352"/>
                  </a:cubicBezTo>
                  <a:cubicBezTo>
                    <a:pt x="24798" y="5093"/>
                    <a:pt x="24360" y="3880"/>
                    <a:pt x="23876" y="2671"/>
                  </a:cubicBezTo>
                  <a:cubicBezTo>
                    <a:pt x="23682" y="2187"/>
                    <a:pt x="23345" y="1799"/>
                    <a:pt x="22957" y="1509"/>
                  </a:cubicBezTo>
                  <a:cubicBezTo>
                    <a:pt x="22685" y="1333"/>
                    <a:pt x="22419" y="1243"/>
                    <a:pt x="22174" y="1243"/>
                  </a:cubicBezTo>
                  <a:cubicBezTo>
                    <a:pt x="21811" y="1243"/>
                    <a:pt x="21492" y="1441"/>
                    <a:pt x="21260" y="1846"/>
                  </a:cubicBezTo>
                  <a:cubicBezTo>
                    <a:pt x="21117" y="2090"/>
                    <a:pt x="20970" y="2330"/>
                    <a:pt x="20923" y="2621"/>
                  </a:cubicBezTo>
                  <a:cubicBezTo>
                    <a:pt x="20776" y="3202"/>
                    <a:pt x="20633" y="3833"/>
                    <a:pt x="20582" y="4461"/>
                  </a:cubicBezTo>
                  <a:cubicBezTo>
                    <a:pt x="20342" y="6352"/>
                    <a:pt x="20439" y="8192"/>
                    <a:pt x="20873" y="10079"/>
                  </a:cubicBezTo>
                  <a:lnTo>
                    <a:pt x="21892" y="14438"/>
                  </a:lnTo>
                  <a:cubicBezTo>
                    <a:pt x="22132" y="15601"/>
                    <a:pt x="22132" y="16763"/>
                    <a:pt x="22035" y="17925"/>
                  </a:cubicBezTo>
                  <a:cubicBezTo>
                    <a:pt x="21795" y="17104"/>
                    <a:pt x="21163" y="16620"/>
                    <a:pt x="20729" y="15988"/>
                  </a:cubicBezTo>
                  <a:cubicBezTo>
                    <a:pt x="20523" y="15691"/>
                    <a:pt x="20317" y="15545"/>
                    <a:pt x="20121" y="15545"/>
                  </a:cubicBezTo>
                  <a:cubicBezTo>
                    <a:pt x="19902" y="15545"/>
                    <a:pt x="19697" y="15727"/>
                    <a:pt x="19517" y="16085"/>
                  </a:cubicBezTo>
                  <a:cubicBezTo>
                    <a:pt x="19420" y="16279"/>
                    <a:pt x="19373" y="16472"/>
                    <a:pt x="19323" y="16666"/>
                  </a:cubicBezTo>
                  <a:cubicBezTo>
                    <a:pt x="19226" y="17007"/>
                    <a:pt x="19180" y="17394"/>
                    <a:pt x="19129" y="17732"/>
                  </a:cubicBezTo>
                  <a:cubicBezTo>
                    <a:pt x="18742" y="17007"/>
                    <a:pt x="18598" y="16279"/>
                    <a:pt x="18548" y="15457"/>
                  </a:cubicBezTo>
                  <a:cubicBezTo>
                    <a:pt x="18451" y="14244"/>
                    <a:pt x="18451" y="13036"/>
                    <a:pt x="18405" y="11823"/>
                  </a:cubicBezTo>
                  <a:cubicBezTo>
                    <a:pt x="18405" y="11048"/>
                    <a:pt x="18502" y="10273"/>
                    <a:pt x="18695" y="9548"/>
                  </a:cubicBezTo>
                  <a:cubicBezTo>
                    <a:pt x="18986" y="8626"/>
                    <a:pt x="19323" y="7708"/>
                    <a:pt x="19614" y="6786"/>
                  </a:cubicBezTo>
                  <a:cubicBezTo>
                    <a:pt x="20195" y="5093"/>
                    <a:pt x="20245" y="3349"/>
                    <a:pt x="20001" y="1606"/>
                  </a:cubicBezTo>
                  <a:cubicBezTo>
                    <a:pt x="19955" y="1168"/>
                    <a:pt x="19761" y="780"/>
                    <a:pt x="19614" y="393"/>
                  </a:cubicBezTo>
                  <a:cubicBezTo>
                    <a:pt x="19517" y="199"/>
                    <a:pt x="19323" y="56"/>
                    <a:pt x="19129" y="5"/>
                  </a:cubicBezTo>
                  <a:cubicBezTo>
                    <a:pt x="19112" y="2"/>
                    <a:pt x="19095" y="0"/>
                    <a:pt x="19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5770400" y="2378525"/>
              <a:ext cx="326950" cy="358425"/>
            </a:xfrm>
            <a:custGeom>
              <a:avLst/>
              <a:gdLst/>
              <a:ahLst/>
              <a:cxnLst/>
              <a:rect l="l" t="t" r="r" b="b"/>
              <a:pathLst>
                <a:path w="13078" h="14337" extrusionOk="0">
                  <a:moveTo>
                    <a:pt x="2325" y="1"/>
                  </a:moveTo>
                  <a:lnTo>
                    <a:pt x="2325" y="1"/>
                  </a:lnTo>
                  <a:cubicBezTo>
                    <a:pt x="2275" y="826"/>
                    <a:pt x="2229" y="1454"/>
                    <a:pt x="2178" y="2132"/>
                  </a:cubicBezTo>
                  <a:cubicBezTo>
                    <a:pt x="2035" y="3151"/>
                    <a:pt x="1984" y="4166"/>
                    <a:pt x="1841" y="5134"/>
                  </a:cubicBezTo>
                  <a:cubicBezTo>
                    <a:pt x="1647" y="6297"/>
                    <a:pt x="1210" y="7316"/>
                    <a:pt x="485" y="8188"/>
                  </a:cubicBezTo>
                  <a:cubicBezTo>
                    <a:pt x="338" y="8428"/>
                    <a:pt x="144" y="8575"/>
                    <a:pt x="1" y="8769"/>
                  </a:cubicBezTo>
                  <a:cubicBezTo>
                    <a:pt x="1597" y="10365"/>
                    <a:pt x="2372" y="12399"/>
                    <a:pt x="3294" y="14337"/>
                  </a:cubicBezTo>
                  <a:cubicBezTo>
                    <a:pt x="2616" y="12302"/>
                    <a:pt x="1791" y="10416"/>
                    <a:pt x="338" y="8718"/>
                  </a:cubicBezTo>
                  <a:cubicBezTo>
                    <a:pt x="485" y="8575"/>
                    <a:pt x="628" y="8478"/>
                    <a:pt x="822" y="8381"/>
                  </a:cubicBezTo>
                  <a:cubicBezTo>
                    <a:pt x="1210" y="8234"/>
                    <a:pt x="1597" y="8137"/>
                    <a:pt x="1984" y="8040"/>
                  </a:cubicBezTo>
                  <a:cubicBezTo>
                    <a:pt x="3825" y="7510"/>
                    <a:pt x="5716" y="7072"/>
                    <a:pt x="7603" y="7072"/>
                  </a:cubicBezTo>
                  <a:cubicBezTo>
                    <a:pt x="8571" y="7072"/>
                    <a:pt x="9494" y="7122"/>
                    <a:pt x="10412" y="7219"/>
                  </a:cubicBezTo>
                  <a:cubicBezTo>
                    <a:pt x="11140" y="7265"/>
                    <a:pt x="11915" y="7413"/>
                    <a:pt x="12690" y="7459"/>
                  </a:cubicBezTo>
                  <a:cubicBezTo>
                    <a:pt x="12787" y="7510"/>
                    <a:pt x="12930" y="7510"/>
                    <a:pt x="13078" y="7510"/>
                  </a:cubicBezTo>
                  <a:cubicBezTo>
                    <a:pt x="11327" y="7118"/>
                    <a:pt x="9585" y="6901"/>
                    <a:pt x="7852" y="6901"/>
                  </a:cubicBezTo>
                  <a:cubicBezTo>
                    <a:pt x="5509" y="6901"/>
                    <a:pt x="3182" y="7297"/>
                    <a:pt x="872" y="8188"/>
                  </a:cubicBezTo>
                  <a:cubicBezTo>
                    <a:pt x="1163" y="7653"/>
                    <a:pt x="1403" y="7219"/>
                    <a:pt x="1597" y="6781"/>
                  </a:cubicBezTo>
                  <a:cubicBezTo>
                    <a:pt x="1938" y="6006"/>
                    <a:pt x="2035" y="5185"/>
                    <a:pt x="2178" y="4313"/>
                  </a:cubicBezTo>
                  <a:cubicBezTo>
                    <a:pt x="2372" y="2957"/>
                    <a:pt x="2372" y="1550"/>
                    <a:pt x="2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5566975" y="2175100"/>
              <a:ext cx="104175" cy="319700"/>
            </a:xfrm>
            <a:custGeom>
              <a:avLst/>
              <a:gdLst/>
              <a:ahLst/>
              <a:cxnLst/>
              <a:rect l="l" t="t" r="r" b="b"/>
              <a:pathLst>
                <a:path w="4167" h="12788" extrusionOk="0">
                  <a:moveTo>
                    <a:pt x="1694" y="1"/>
                  </a:moveTo>
                  <a:lnTo>
                    <a:pt x="1694" y="1"/>
                  </a:lnTo>
                  <a:cubicBezTo>
                    <a:pt x="1" y="4120"/>
                    <a:pt x="1016" y="9932"/>
                    <a:pt x="4166" y="12787"/>
                  </a:cubicBezTo>
                  <a:cubicBezTo>
                    <a:pt x="2663" y="10997"/>
                    <a:pt x="1694" y="8963"/>
                    <a:pt x="1260" y="6685"/>
                  </a:cubicBezTo>
                  <a:cubicBezTo>
                    <a:pt x="873" y="4410"/>
                    <a:pt x="1066" y="2182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5780100" y="1999600"/>
              <a:ext cx="14550" cy="307575"/>
            </a:xfrm>
            <a:custGeom>
              <a:avLst/>
              <a:gdLst/>
              <a:ahLst/>
              <a:cxnLst/>
              <a:rect l="l" t="t" r="r" b="b"/>
              <a:pathLst>
                <a:path w="582" h="12303" extrusionOk="0">
                  <a:moveTo>
                    <a:pt x="291" y="0"/>
                  </a:moveTo>
                  <a:cubicBezTo>
                    <a:pt x="194" y="531"/>
                    <a:pt x="97" y="1066"/>
                    <a:pt x="97" y="1647"/>
                  </a:cubicBezTo>
                  <a:cubicBezTo>
                    <a:pt x="47" y="2953"/>
                    <a:pt x="0" y="4309"/>
                    <a:pt x="47" y="5618"/>
                  </a:cubicBezTo>
                  <a:cubicBezTo>
                    <a:pt x="47" y="6781"/>
                    <a:pt x="194" y="7943"/>
                    <a:pt x="240" y="9106"/>
                  </a:cubicBezTo>
                  <a:cubicBezTo>
                    <a:pt x="337" y="10074"/>
                    <a:pt x="388" y="11043"/>
                    <a:pt x="434" y="12011"/>
                  </a:cubicBezTo>
                  <a:cubicBezTo>
                    <a:pt x="434" y="12108"/>
                    <a:pt x="484" y="12205"/>
                    <a:pt x="484" y="12302"/>
                  </a:cubicBezTo>
                  <a:cubicBezTo>
                    <a:pt x="531" y="11430"/>
                    <a:pt x="581" y="10558"/>
                    <a:pt x="531" y="9687"/>
                  </a:cubicBezTo>
                  <a:cubicBezTo>
                    <a:pt x="484" y="8377"/>
                    <a:pt x="291" y="7118"/>
                    <a:pt x="240" y="5859"/>
                  </a:cubicBezTo>
                  <a:cubicBezTo>
                    <a:pt x="194" y="4553"/>
                    <a:pt x="240" y="3197"/>
                    <a:pt x="240" y="1887"/>
                  </a:cubicBezTo>
                  <a:cubicBezTo>
                    <a:pt x="240" y="1259"/>
                    <a:pt x="337" y="628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5431375" y="2569300"/>
              <a:ext cx="279675" cy="74475"/>
            </a:xfrm>
            <a:custGeom>
              <a:avLst/>
              <a:gdLst/>
              <a:ahLst/>
              <a:cxnLst/>
              <a:rect l="l" t="t" r="r" b="b"/>
              <a:pathLst>
                <a:path w="11187" h="2979" extrusionOk="0">
                  <a:moveTo>
                    <a:pt x="8714" y="1"/>
                  </a:moveTo>
                  <a:cubicBezTo>
                    <a:pt x="7472" y="1"/>
                    <a:pt x="6237" y="239"/>
                    <a:pt x="5037" y="653"/>
                  </a:cubicBezTo>
                  <a:cubicBezTo>
                    <a:pt x="3340" y="1235"/>
                    <a:pt x="1647" y="1913"/>
                    <a:pt x="0" y="2928"/>
                  </a:cubicBezTo>
                  <a:cubicBezTo>
                    <a:pt x="97" y="2978"/>
                    <a:pt x="97" y="2978"/>
                    <a:pt x="144" y="2978"/>
                  </a:cubicBezTo>
                  <a:cubicBezTo>
                    <a:pt x="291" y="2881"/>
                    <a:pt x="434" y="2831"/>
                    <a:pt x="582" y="2734"/>
                  </a:cubicBezTo>
                  <a:cubicBezTo>
                    <a:pt x="2953" y="1622"/>
                    <a:pt x="5278" y="557"/>
                    <a:pt x="7943" y="266"/>
                  </a:cubicBezTo>
                  <a:cubicBezTo>
                    <a:pt x="8241" y="238"/>
                    <a:pt x="8534" y="222"/>
                    <a:pt x="8825" y="222"/>
                  </a:cubicBezTo>
                  <a:cubicBezTo>
                    <a:pt x="9530" y="222"/>
                    <a:pt x="10226" y="315"/>
                    <a:pt x="10946" y="557"/>
                  </a:cubicBezTo>
                  <a:cubicBezTo>
                    <a:pt x="10993" y="603"/>
                    <a:pt x="11090" y="603"/>
                    <a:pt x="11187" y="603"/>
                  </a:cubicBezTo>
                  <a:lnTo>
                    <a:pt x="11187" y="506"/>
                  </a:lnTo>
                  <a:cubicBezTo>
                    <a:pt x="11043" y="409"/>
                    <a:pt x="10896" y="266"/>
                    <a:pt x="10702" y="266"/>
                  </a:cubicBezTo>
                  <a:cubicBezTo>
                    <a:pt x="10268" y="169"/>
                    <a:pt x="9784" y="72"/>
                    <a:pt x="9346" y="22"/>
                  </a:cubicBezTo>
                  <a:cubicBezTo>
                    <a:pt x="9135" y="8"/>
                    <a:pt x="8924" y="1"/>
                    <a:pt x="8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5708600" y="2706700"/>
              <a:ext cx="26675" cy="300300"/>
            </a:xfrm>
            <a:custGeom>
              <a:avLst/>
              <a:gdLst/>
              <a:ahLst/>
              <a:cxnLst/>
              <a:rect l="l" t="t" r="r" b="b"/>
              <a:pathLst>
                <a:path w="1067" h="12012" extrusionOk="0">
                  <a:moveTo>
                    <a:pt x="969" y="1"/>
                  </a:moveTo>
                  <a:lnTo>
                    <a:pt x="969" y="1"/>
                  </a:lnTo>
                  <a:cubicBezTo>
                    <a:pt x="194" y="2035"/>
                    <a:pt x="1" y="8959"/>
                    <a:pt x="1066" y="12012"/>
                  </a:cubicBezTo>
                  <a:cubicBezTo>
                    <a:pt x="342" y="8040"/>
                    <a:pt x="342" y="4069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5749775" y="2603525"/>
              <a:ext cx="87200" cy="253350"/>
            </a:xfrm>
            <a:custGeom>
              <a:avLst/>
              <a:gdLst/>
              <a:ahLst/>
              <a:cxnLst/>
              <a:rect l="l" t="t" r="r" b="b"/>
              <a:pathLst>
                <a:path w="3488" h="10134" extrusionOk="0">
                  <a:moveTo>
                    <a:pt x="125" y="0"/>
                  </a:moveTo>
                  <a:cubicBezTo>
                    <a:pt x="85" y="0"/>
                    <a:pt x="43" y="3"/>
                    <a:pt x="0" y="9"/>
                  </a:cubicBezTo>
                  <a:cubicBezTo>
                    <a:pt x="582" y="350"/>
                    <a:pt x="872" y="881"/>
                    <a:pt x="1163" y="1416"/>
                  </a:cubicBezTo>
                  <a:cubicBezTo>
                    <a:pt x="1357" y="1803"/>
                    <a:pt x="1550" y="2237"/>
                    <a:pt x="1697" y="2624"/>
                  </a:cubicBezTo>
                  <a:cubicBezTo>
                    <a:pt x="2472" y="5046"/>
                    <a:pt x="2957" y="7518"/>
                    <a:pt x="3488" y="10133"/>
                  </a:cubicBezTo>
                  <a:lnTo>
                    <a:pt x="3488" y="9502"/>
                  </a:lnTo>
                  <a:cubicBezTo>
                    <a:pt x="3197" y="8049"/>
                    <a:pt x="2957" y="6596"/>
                    <a:pt x="2616" y="5143"/>
                  </a:cubicBezTo>
                  <a:cubicBezTo>
                    <a:pt x="2325" y="3934"/>
                    <a:pt x="2035" y="2721"/>
                    <a:pt x="1453" y="1559"/>
                  </a:cubicBezTo>
                  <a:cubicBezTo>
                    <a:pt x="1260" y="1125"/>
                    <a:pt x="969" y="737"/>
                    <a:pt x="729" y="350"/>
                  </a:cubicBezTo>
                  <a:cubicBezTo>
                    <a:pt x="600" y="137"/>
                    <a:pt x="401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5774000" y="2779350"/>
              <a:ext cx="36350" cy="305150"/>
            </a:xfrm>
            <a:custGeom>
              <a:avLst/>
              <a:gdLst/>
              <a:ahLst/>
              <a:cxnLst/>
              <a:rect l="l" t="t" r="r" b="b"/>
              <a:pathLst>
                <a:path w="1454" h="12206" extrusionOk="0">
                  <a:moveTo>
                    <a:pt x="0" y="1"/>
                  </a:moveTo>
                  <a:lnTo>
                    <a:pt x="0" y="1"/>
                  </a:lnTo>
                  <a:cubicBezTo>
                    <a:pt x="775" y="4166"/>
                    <a:pt x="1066" y="8281"/>
                    <a:pt x="1310" y="12206"/>
                  </a:cubicBezTo>
                  <a:cubicBezTo>
                    <a:pt x="1453" y="9056"/>
                    <a:pt x="632" y="11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5811575" y="2611000"/>
              <a:ext cx="127100" cy="250725"/>
            </a:xfrm>
            <a:custGeom>
              <a:avLst/>
              <a:gdLst/>
              <a:ahLst/>
              <a:cxnLst/>
              <a:rect l="l" t="t" r="r" b="b"/>
              <a:pathLst>
                <a:path w="5084" h="10029" extrusionOk="0">
                  <a:moveTo>
                    <a:pt x="0" y="1"/>
                  </a:moveTo>
                  <a:cubicBezTo>
                    <a:pt x="2759" y="2763"/>
                    <a:pt x="4212" y="6153"/>
                    <a:pt x="4941" y="10028"/>
                  </a:cubicBezTo>
                  <a:cubicBezTo>
                    <a:pt x="5084" y="7169"/>
                    <a:pt x="1887" y="7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5893900" y="2565000"/>
              <a:ext cx="226400" cy="46025"/>
            </a:xfrm>
            <a:custGeom>
              <a:avLst/>
              <a:gdLst/>
              <a:ahLst/>
              <a:cxnLst/>
              <a:rect l="l" t="t" r="r" b="b"/>
              <a:pathLst>
                <a:path w="9056" h="1841" extrusionOk="0">
                  <a:moveTo>
                    <a:pt x="679" y="0"/>
                  </a:moveTo>
                  <a:cubicBezTo>
                    <a:pt x="485" y="0"/>
                    <a:pt x="241" y="51"/>
                    <a:pt x="1" y="51"/>
                  </a:cubicBezTo>
                  <a:cubicBezTo>
                    <a:pt x="3101" y="341"/>
                    <a:pt x="6053" y="1116"/>
                    <a:pt x="9056" y="1841"/>
                  </a:cubicBezTo>
                  <a:lnTo>
                    <a:pt x="8765" y="1697"/>
                  </a:lnTo>
                  <a:cubicBezTo>
                    <a:pt x="7119" y="1259"/>
                    <a:pt x="5425" y="775"/>
                    <a:pt x="3728" y="438"/>
                  </a:cubicBezTo>
                  <a:cubicBezTo>
                    <a:pt x="2760" y="194"/>
                    <a:pt x="1694" y="147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5649325" y="2599600"/>
              <a:ext cx="87200" cy="157975"/>
            </a:xfrm>
            <a:custGeom>
              <a:avLst/>
              <a:gdLst/>
              <a:ahLst/>
              <a:cxnLst/>
              <a:rect l="l" t="t" r="r" b="b"/>
              <a:pathLst>
                <a:path w="3488" h="6319" extrusionOk="0">
                  <a:moveTo>
                    <a:pt x="3182" y="1"/>
                  </a:moveTo>
                  <a:cubicBezTo>
                    <a:pt x="2998" y="1"/>
                    <a:pt x="2858" y="87"/>
                    <a:pt x="2759" y="216"/>
                  </a:cubicBezTo>
                  <a:cubicBezTo>
                    <a:pt x="2422" y="604"/>
                    <a:pt x="2081" y="941"/>
                    <a:pt x="1887" y="1379"/>
                  </a:cubicBezTo>
                  <a:cubicBezTo>
                    <a:pt x="1260" y="2444"/>
                    <a:pt x="822" y="3556"/>
                    <a:pt x="485" y="4719"/>
                  </a:cubicBezTo>
                  <a:cubicBezTo>
                    <a:pt x="291" y="5253"/>
                    <a:pt x="144" y="5784"/>
                    <a:pt x="0" y="6319"/>
                  </a:cubicBezTo>
                  <a:cubicBezTo>
                    <a:pt x="582" y="4769"/>
                    <a:pt x="1163" y="3219"/>
                    <a:pt x="1887" y="1766"/>
                  </a:cubicBezTo>
                  <a:cubicBezTo>
                    <a:pt x="2275" y="1088"/>
                    <a:pt x="2662" y="410"/>
                    <a:pt x="3488" y="69"/>
                  </a:cubicBezTo>
                  <a:cubicBezTo>
                    <a:pt x="3375" y="22"/>
                    <a:pt x="3273" y="1"/>
                    <a:pt x="3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5610575" y="2279250"/>
              <a:ext cx="53300" cy="185325"/>
            </a:xfrm>
            <a:custGeom>
              <a:avLst/>
              <a:gdLst/>
              <a:ahLst/>
              <a:cxnLst/>
              <a:rect l="l" t="t" r="r" b="b"/>
              <a:pathLst>
                <a:path w="2132" h="7413" extrusionOk="0">
                  <a:moveTo>
                    <a:pt x="144" y="0"/>
                  </a:moveTo>
                  <a:cubicBezTo>
                    <a:pt x="1" y="2712"/>
                    <a:pt x="435" y="5231"/>
                    <a:pt x="2132" y="7412"/>
                  </a:cubicBezTo>
                  <a:cubicBezTo>
                    <a:pt x="679" y="5184"/>
                    <a:pt x="194" y="2666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5880550" y="2854425"/>
              <a:ext cx="15800" cy="146475"/>
            </a:xfrm>
            <a:custGeom>
              <a:avLst/>
              <a:gdLst/>
              <a:ahLst/>
              <a:cxnLst/>
              <a:rect l="l" t="t" r="r" b="b"/>
              <a:pathLst>
                <a:path w="632" h="5859" extrusionOk="0">
                  <a:moveTo>
                    <a:pt x="147" y="0"/>
                  </a:moveTo>
                  <a:cubicBezTo>
                    <a:pt x="147" y="679"/>
                    <a:pt x="194" y="1306"/>
                    <a:pt x="194" y="1984"/>
                  </a:cubicBezTo>
                  <a:lnTo>
                    <a:pt x="194" y="3922"/>
                  </a:lnTo>
                  <a:cubicBezTo>
                    <a:pt x="244" y="4600"/>
                    <a:pt x="0" y="5231"/>
                    <a:pt x="147" y="5859"/>
                  </a:cubicBezTo>
                  <a:cubicBezTo>
                    <a:pt x="632" y="3875"/>
                    <a:pt x="581" y="1938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5694075" y="2426950"/>
              <a:ext cx="42450" cy="167125"/>
            </a:xfrm>
            <a:custGeom>
              <a:avLst/>
              <a:gdLst/>
              <a:ahLst/>
              <a:cxnLst/>
              <a:rect l="l" t="t" r="r" b="b"/>
              <a:pathLst>
                <a:path w="1698" h="6685" extrusionOk="0">
                  <a:moveTo>
                    <a:pt x="0" y="1"/>
                  </a:moveTo>
                  <a:cubicBezTo>
                    <a:pt x="245" y="2326"/>
                    <a:pt x="438" y="4650"/>
                    <a:pt x="1698" y="6685"/>
                  </a:cubicBezTo>
                  <a:cubicBezTo>
                    <a:pt x="1504" y="5960"/>
                    <a:pt x="1163" y="5232"/>
                    <a:pt x="923" y="4507"/>
                  </a:cubicBezTo>
                  <a:cubicBezTo>
                    <a:pt x="729" y="3779"/>
                    <a:pt x="582" y="3054"/>
                    <a:pt x="438" y="2279"/>
                  </a:cubicBezTo>
                  <a:cubicBezTo>
                    <a:pt x="291" y="1551"/>
                    <a:pt x="148" y="7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5552450" y="2550600"/>
              <a:ext cx="158600" cy="21675"/>
            </a:xfrm>
            <a:custGeom>
              <a:avLst/>
              <a:gdLst/>
              <a:ahLst/>
              <a:cxnLst/>
              <a:rect l="l" t="t" r="r" b="b"/>
              <a:pathLst>
                <a:path w="6344" h="867" extrusionOk="0">
                  <a:moveTo>
                    <a:pt x="3349" y="1"/>
                  </a:moveTo>
                  <a:cubicBezTo>
                    <a:pt x="2746" y="1"/>
                    <a:pt x="2143" y="46"/>
                    <a:pt x="1551" y="92"/>
                  </a:cubicBezTo>
                  <a:cubicBezTo>
                    <a:pt x="1016" y="92"/>
                    <a:pt x="485" y="239"/>
                    <a:pt x="1" y="336"/>
                  </a:cubicBezTo>
                  <a:lnTo>
                    <a:pt x="1" y="433"/>
                  </a:lnTo>
                  <a:lnTo>
                    <a:pt x="241" y="433"/>
                  </a:lnTo>
                  <a:cubicBezTo>
                    <a:pt x="1075" y="265"/>
                    <a:pt x="1907" y="213"/>
                    <a:pt x="2723" y="213"/>
                  </a:cubicBezTo>
                  <a:cubicBezTo>
                    <a:pt x="3094" y="213"/>
                    <a:pt x="3462" y="223"/>
                    <a:pt x="3825" y="239"/>
                  </a:cubicBezTo>
                  <a:cubicBezTo>
                    <a:pt x="4650" y="239"/>
                    <a:pt x="5375" y="382"/>
                    <a:pt x="6103" y="820"/>
                  </a:cubicBezTo>
                  <a:cubicBezTo>
                    <a:pt x="6150" y="820"/>
                    <a:pt x="6247" y="820"/>
                    <a:pt x="6344" y="867"/>
                  </a:cubicBezTo>
                  <a:cubicBezTo>
                    <a:pt x="6103" y="479"/>
                    <a:pt x="5762" y="336"/>
                    <a:pt x="5375" y="239"/>
                  </a:cubicBezTo>
                  <a:cubicBezTo>
                    <a:pt x="4708" y="59"/>
                    <a:pt x="4028" y="1"/>
                    <a:pt x="3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5551200" y="2351900"/>
              <a:ext cx="107825" cy="162275"/>
            </a:xfrm>
            <a:custGeom>
              <a:avLst/>
              <a:gdLst/>
              <a:ahLst/>
              <a:cxnLst/>
              <a:rect l="l" t="t" r="r" b="b"/>
              <a:pathLst>
                <a:path w="4313" h="6491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2182"/>
                    <a:pt x="2085" y="5087"/>
                    <a:pt x="4313" y="6490"/>
                  </a:cubicBezTo>
                  <a:cubicBezTo>
                    <a:pt x="2182" y="4746"/>
                    <a:pt x="775" y="26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5850325" y="2259875"/>
              <a:ext cx="24225" cy="156250"/>
            </a:xfrm>
            <a:custGeom>
              <a:avLst/>
              <a:gdLst/>
              <a:ahLst/>
              <a:cxnLst/>
              <a:rect l="l" t="t" r="r" b="b"/>
              <a:pathLst>
                <a:path w="969" h="6250" extrusionOk="0">
                  <a:moveTo>
                    <a:pt x="725" y="0"/>
                  </a:moveTo>
                  <a:cubicBezTo>
                    <a:pt x="628" y="969"/>
                    <a:pt x="581" y="2034"/>
                    <a:pt x="434" y="3100"/>
                  </a:cubicBezTo>
                  <a:cubicBezTo>
                    <a:pt x="337" y="4165"/>
                    <a:pt x="144" y="5184"/>
                    <a:pt x="0" y="6250"/>
                  </a:cubicBezTo>
                  <a:lnTo>
                    <a:pt x="194" y="6250"/>
                  </a:lnTo>
                  <a:cubicBezTo>
                    <a:pt x="628" y="4165"/>
                    <a:pt x="969" y="2034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5742500" y="2344625"/>
              <a:ext cx="20675" cy="164700"/>
            </a:xfrm>
            <a:custGeom>
              <a:avLst/>
              <a:gdLst/>
              <a:ahLst/>
              <a:cxnLst/>
              <a:rect l="l" t="t" r="r" b="b"/>
              <a:pathLst>
                <a:path w="827" h="6588" extrusionOk="0">
                  <a:moveTo>
                    <a:pt x="245" y="1"/>
                  </a:moveTo>
                  <a:cubicBezTo>
                    <a:pt x="1" y="2473"/>
                    <a:pt x="245" y="5909"/>
                    <a:pt x="826" y="6587"/>
                  </a:cubicBezTo>
                  <a:cubicBezTo>
                    <a:pt x="342" y="4359"/>
                    <a:pt x="195" y="2182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5801875" y="2349475"/>
              <a:ext cx="10875" cy="147725"/>
            </a:xfrm>
            <a:custGeom>
              <a:avLst/>
              <a:gdLst/>
              <a:ahLst/>
              <a:cxnLst/>
              <a:rect l="l" t="t" r="r" b="b"/>
              <a:pathLst>
                <a:path w="435" h="5909" extrusionOk="0">
                  <a:moveTo>
                    <a:pt x="144" y="0"/>
                  </a:moveTo>
                  <a:cubicBezTo>
                    <a:pt x="98" y="0"/>
                    <a:pt x="47" y="0"/>
                    <a:pt x="1" y="51"/>
                  </a:cubicBezTo>
                  <a:cubicBezTo>
                    <a:pt x="435" y="1988"/>
                    <a:pt x="144" y="3925"/>
                    <a:pt x="47" y="5862"/>
                  </a:cubicBezTo>
                  <a:cubicBezTo>
                    <a:pt x="47" y="5862"/>
                    <a:pt x="98" y="5909"/>
                    <a:pt x="144" y="5909"/>
                  </a:cubicBezTo>
                  <a:cubicBezTo>
                    <a:pt x="241" y="5088"/>
                    <a:pt x="388" y="4262"/>
                    <a:pt x="435" y="3487"/>
                  </a:cubicBezTo>
                  <a:cubicBezTo>
                    <a:pt x="435" y="2519"/>
                    <a:pt x="388" y="1504"/>
                    <a:pt x="338" y="535"/>
                  </a:cubicBezTo>
                  <a:cubicBezTo>
                    <a:pt x="292" y="388"/>
                    <a:pt x="195" y="194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5761875" y="2413700"/>
              <a:ext cx="12150" cy="146475"/>
            </a:xfrm>
            <a:custGeom>
              <a:avLst/>
              <a:gdLst/>
              <a:ahLst/>
              <a:cxnLst/>
              <a:rect l="l" t="t" r="r" b="b"/>
              <a:pathLst>
                <a:path w="486" h="5859" extrusionOk="0">
                  <a:moveTo>
                    <a:pt x="51" y="0"/>
                  </a:moveTo>
                  <a:lnTo>
                    <a:pt x="51" y="0"/>
                  </a:lnTo>
                  <a:cubicBezTo>
                    <a:pt x="194" y="1984"/>
                    <a:pt x="194" y="3921"/>
                    <a:pt x="1" y="5858"/>
                  </a:cubicBezTo>
                  <a:cubicBezTo>
                    <a:pt x="485" y="3921"/>
                    <a:pt x="439" y="1984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5886650" y="2330100"/>
              <a:ext cx="38775" cy="106575"/>
            </a:xfrm>
            <a:custGeom>
              <a:avLst/>
              <a:gdLst/>
              <a:ahLst/>
              <a:cxnLst/>
              <a:rect l="l" t="t" r="r" b="b"/>
              <a:pathLst>
                <a:path w="1551" h="4263" extrusionOk="0">
                  <a:moveTo>
                    <a:pt x="1453" y="0"/>
                  </a:moveTo>
                  <a:cubicBezTo>
                    <a:pt x="969" y="1407"/>
                    <a:pt x="485" y="2809"/>
                    <a:pt x="0" y="4262"/>
                  </a:cubicBezTo>
                  <a:cubicBezTo>
                    <a:pt x="678" y="3054"/>
                    <a:pt x="1163" y="1744"/>
                    <a:pt x="1550" y="438"/>
                  </a:cubicBezTo>
                  <a:lnTo>
                    <a:pt x="1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5666275" y="2868950"/>
              <a:ext cx="10875" cy="105325"/>
            </a:xfrm>
            <a:custGeom>
              <a:avLst/>
              <a:gdLst/>
              <a:ahLst/>
              <a:cxnLst/>
              <a:rect l="l" t="t" r="r" b="b"/>
              <a:pathLst>
                <a:path w="435" h="4213" extrusionOk="0">
                  <a:moveTo>
                    <a:pt x="241" y="1"/>
                  </a:moveTo>
                  <a:cubicBezTo>
                    <a:pt x="47" y="1454"/>
                    <a:pt x="0" y="2810"/>
                    <a:pt x="241" y="4212"/>
                  </a:cubicBezTo>
                  <a:lnTo>
                    <a:pt x="434" y="4212"/>
                  </a:lnTo>
                  <a:lnTo>
                    <a:pt x="434" y="3778"/>
                  </a:lnTo>
                  <a:cubicBezTo>
                    <a:pt x="388" y="2616"/>
                    <a:pt x="338" y="1454"/>
                    <a:pt x="338" y="241"/>
                  </a:cubicBezTo>
                  <a:cubicBezTo>
                    <a:pt x="338" y="241"/>
                    <a:pt x="338" y="194"/>
                    <a:pt x="291" y="144"/>
                  </a:cubicBezTo>
                  <a:cubicBezTo>
                    <a:pt x="291" y="144"/>
                    <a:pt x="291" y="98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5843050" y="2253875"/>
              <a:ext cx="9725" cy="99300"/>
            </a:xfrm>
            <a:custGeom>
              <a:avLst/>
              <a:gdLst/>
              <a:ahLst/>
              <a:cxnLst/>
              <a:rect l="l" t="t" r="r" b="b"/>
              <a:pathLst>
                <a:path w="389" h="3972" extrusionOk="0">
                  <a:moveTo>
                    <a:pt x="144" y="0"/>
                  </a:moveTo>
                  <a:cubicBezTo>
                    <a:pt x="98" y="1403"/>
                    <a:pt x="47" y="2712"/>
                    <a:pt x="1" y="3971"/>
                  </a:cubicBezTo>
                  <a:lnTo>
                    <a:pt x="144" y="3971"/>
                  </a:lnTo>
                  <a:cubicBezTo>
                    <a:pt x="388" y="2712"/>
                    <a:pt x="388" y="1403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6188100" y="2596475"/>
              <a:ext cx="94450" cy="9100"/>
            </a:xfrm>
            <a:custGeom>
              <a:avLst/>
              <a:gdLst/>
              <a:ahLst/>
              <a:cxnLst/>
              <a:rect l="l" t="t" r="r" b="b"/>
              <a:pathLst>
                <a:path w="3778" h="364" extrusionOk="0">
                  <a:moveTo>
                    <a:pt x="0" y="0"/>
                  </a:moveTo>
                  <a:lnTo>
                    <a:pt x="0" y="0"/>
                  </a:lnTo>
                  <a:cubicBezTo>
                    <a:pt x="727" y="243"/>
                    <a:pt x="1514" y="364"/>
                    <a:pt x="2198" y="364"/>
                  </a:cubicBezTo>
                  <a:cubicBezTo>
                    <a:pt x="2883" y="364"/>
                    <a:pt x="3464" y="243"/>
                    <a:pt x="3778" y="0"/>
                  </a:cubicBezTo>
                  <a:lnTo>
                    <a:pt x="3778" y="0"/>
                  </a:lnTo>
                  <a:cubicBezTo>
                    <a:pt x="3277" y="91"/>
                    <a:pt x="2796" y="121"/>
                    <a:pt x="2328" y="121"/>
                  </a:cubicBezTo>
                  <a:cubicBezTo>
                    <a:pt x="1528" y="121"/>
                    <a:pt x="765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5847900" y="2394325"/>
              <a:ext cx="30250" cy="79925"/>
            </a:xfrm>
            <a:custGeom>
              <a:avLst/>
              <a:gdLst/>
              <a:ahLst/>
              <a:cxnLst/>
              <a:rect l="l" t="t" r="r" b="b"/>
              <a:pathLst>
                <a:path w="1210" h="3197" extrusionOk="0">
                  <a:moveTo>
                    <a:pt x="1209" y="0"/>
                  </a:moveTo>
                  <a:cubicBezTo>
                    <a:pt x="822" y="1066"/>
                    <a:pt x="388" y="2081"/>
                    <a:pt x="0" y="3146"/>
                  </a:cubicBezTo>
                  <a:cubicBezTo>
                    <a:pt x="47" y="3146"/>
                    <a:pt x="97" y="3146"/>
                    <a:pt x="144" y="3197"/>
                  </a:cubicBezTo>
                  <a:cubicBezTo>
                    <a:pt x="628" y="2178"/>
                    <a:pt x="1016" y="1112"/>
                    <a:pt x="1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6234100" y="2577100"/>
              <a:ext cx="67825" cy="8775"/>
            </a:xfrm>
            <a:custGeom>
              <a:avLst/>
              <a:gdLst/>
              <a:ahLst/>
              <a:cxnLst/>
              <a:rect l="l" t="t" r="r" b="b"/>
              <a:pathLst>
                <a:path w="2713" h="351" extrusionOk="0">
                  <a:moveTo>
                    <a:pt x="2713" y="1"/>
                  </a:moveTo>
                  <a:cubicBezTo>
                    <a:pt x="1794" y="51"/>
                    <a:pt x="872" y="148"/>
                    <a:pt x="1" y="194"/>
                  </a:cubicBezTo>
                  <a:cubicBezTo>
                    <a:pt x="377" y="300"/>
                    <a:pt x="763" y="350"/>
                    <a:pt x="1153" y="350"/>
                  </a:cubicBezTo>
                  <a:cubicBezTo>
                    <a:pt x="1668" y="350"/>
                    <a:pt x="2191" y="263"/>
                    <a:pt x="2713" y="97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3" name="Google Shape;2003;p54"/>
          <p:cNvGrpSpPr/>
          <p:nvPr/>
        </p:nvGrpSpPr>
        <p:grpSpPr>
          <a:xfrm>
            <a:off x="2572546" y="2727040"/>
            <a:ext cx="1167250" cy="1924950"/>
            <a:chOff x="1900625" y="1881200"/>
            <a:chExt cx="1167250" cy="1924950"/>
          </a:xfrm>
        </p:grpSpPr>
        <p:sp>
          <p:nvSpPr>
            <p:cNvPr id="2004" name="Google Shape;2004;p54"/>
            <p:cNvSpPr/>
            <p:nvPr/>
          </p:nvSpPr>
          <p:spPr>
            <a:xfrm>
              <a:off x="2298925" y="2309550"/>
              <a:ext cx="394750" cy="1496600"/>
            </a:xfrm>
            <a:custGeom>
              <a:avLst/>
              <a:gdLst/>
              <a:ahLst/>
              <a:cxnLst/>
              <a:rect l="l" t="t" r="r" b="b"/>
              <a:pathLst>
                <a:path w="15790" h="59864" extrusionOk="0">
                  <a:moveTo>
                    <a:pt x="2132" y="1"/>
                  </a:moveTo>
                  <a:cubicBezTo>
                    <a:pt x="2085" y="47"/>
                    <a:pt x="2035" y="98"/>
                    <a:pt x="2035" y="195"/>
                  </a:cubicBezTo>
                  <a:cubicBezTo>
                    <a:pt x="2085" y="485"/>
                    <a:pt x="2085" y="776"/>
                    <a:pt x="2085" y="1066"/>
                  </a:cubicBezTo>
                  <a:cubicBezTo>
                    <a:pt x="2085" y="1841"/>
                    <a:pt x="2085" y="2663"/>
                    <a:pt x="2035" y="3488"/>
                  </a:cubicBezTo>
                  <a:cubicBezTo>
                    <a:pt x="1988" y="4213"/>
                    <a:pt x="1892" y="4941"/>
                    <a:pt x="1795" y="5716"/>
                  </a:cubicBezTo>
                  <a:cubicBezTo>
                    <a:pt x="1647" y="6588"/>
                    <a:pt x="1504" y="7506"/>
                    <a:pt x="1357" y="8378"/>
                  </a:cubicBezTo>
                  <a:cubicBezTo>
                    <a:pt x="1163" y="9591"/>
                    <a:pt x="969" y="10753"/>
                    <a:pt x="776" y="11962"/>
                  </a:cubicBezTo>
                  <a:cubicBezTo>
                    <a:pt x="632" y="12884"/>
                    <a:pt x="535" y="13853"/>
                    <a:pt x="388" y="14771"/>
                  </a:cubicBezTo>
                  <a:cubicBezTo>
                    <a:pt x="342" y="15596"/>
                    <a:pt x="245" y="16418"/>
                    <a:pt x="194" y="17289"/>
                  </a:cubicBezTo>
                  <a:cubicBezTo>
                    <a:pt x="98" y="18405"/>
                    <a:pt x="51" y="19517"/>
                    <a:pt x="1" y="20680"/>
                  </a:cubicBezTo>
                  <a:cubicBezTo>
                    <a:pt x="1" y="21648"/>
                    <a:pt x="51" y="22617"/>
                    <a:pt x="148" y="23586"/>
                  </a:cubicBezTo>
                  <a:cubicBezTo>
                    <a:pt x="194" y="24554"/>
                    <a:pt x="342" y="25523"/>
                    <a:pt x="485" y="26445"/>
                  </a:cubicBezTo>
                  <a:cubicBezTo>
                    <a:pt x="873" y="28526"/>
                    <a:pt x="1407" y="30560"/>
                    <a:pt x="2085" y="32594"/>
                  </a:cubicBezTo>
                  <a:cubicBezTo>
                    <a:pt x="3004" y="35306"/>
                    <a:pt x="3875" y="38069"/>
                    <a:pt x="4604" y="40924"/>
                  </a:cubicBezTo>
                  <a:cubicBezTo>
                    <a:pt x="5135" y="43055"/>
                    <a:pt x="5766" y="45237"/>
                    <a:pt x="6588" y="47317"/>
                  </a:cubicBezTo>
                  <a:cubicBezTo>
                    <a:pt x="7653" y="49933"/>
                    <a:pt x="8912" y="52405"/>
                    <a:pt x="10609" y="54679"/>
                  </a:cubicBezTo>
                  <a:cubicBezTo>
                    <a:pt x="12062" y="56570"/>
                    <a:pt x="13659" y="58263"/>
                    <a:pt x="15550" y="59766"/>
                  </a:cubicBezTo>
                  <a:cubicBezTo>
                    <a:pt x="15596" y="59813"/>
                    <a:pt x="15646" y="59813"/>
                    <a:pt x="15743" y="59863"/>
                  </a:cubicBezTo>
                  <a:lnTo>
                    <a:pt x="15790" y="59813"/>
                  </a:lnTo>
                  <a:lnTo>
                    <a:pt x="15499" y="59522"/>
                  </a:lnTo>
                  <a:cubicBezTo>
                    <a:pt x="14775" y="58844"/>
                    <a:pt x="14000" y="58263"/>
                    <a:pt x="13322" y="57538"/>
                  </a:cubicBezTo>
                  <a:cubicBezTo>
                    <a:pt x="11094" y="55311"/>
                    <a:pt x="9350" y="52792"/>
                    <a:pt x="7944" y="49983"/>
                  </a:cubicBezTo>
                  <a:cubicBezTo>
                    <a:pt x="6684" y="47368"/>
                    <a:pt x="5766" y="44605"/>
                    <a:pt x="5038" y="41796"/>
                  </a:cubicBezTo>
                  <a:cubicBezTo>
                    <a:pt x="4360" y="39328"/>
                    <a:pt x="3682" y="36856"/>
                    <a:pt x="2860" y="34388"/>
                  </a:cubicBezTo>
                  <a:cubicBezTo>
                    <a:pt x="2035" y="31966"/>
                    <a:pt x="1260" y="29494"/>
                    <a:pt x="776" y="26929"/>
                  </a:cubicBezTo>
                  <a:cubicBezTo>
                    <a:pt x="388" y="25135"/>
                    <a:pt x="194" y="23392"/>
                    <a:pt x="194" y="21602"/>
                  </a:cubicBezTo>
                  <a:cubicBezTo>
                    <a:pt x="194" y="20389"/>
                    <a:pt x="245" y="19180"/>
                    <a:pt x="291" y="17967"/>
                  </a:cubicBezTo>
                  <a:cubicBezTo>
                    <a:pt x="342" y="17243"/>
                    <a:pt x="388" y="16514"/>
                    <a:pt x="485" y="15790"/>
                  </a:cubicBezTo>
                  <a:cubicBezTo>
                    <a:pt x="582" y="14771"/>
                    <a:pt x="729" y="13705"/>
                    <a:pt x="873" y="12690"/>
                  </a:cubicBezTo>
                  <a:cubicBezTo>
                    <a:pt x="1020" y="11431"/>
                    <a:pt x="1213" y="10172"/>
                    <a:pt x="1454" y="8959"/>
                  </a:cubicBezTo>
                  <a:cubicBezTo>
                    <a:pt x="1698" y="7266"/>
                    <a:pt x="2035" y="5619"/>
                    <a:pt x="2182" y="3922"/>
                  </a:cubicBezTo>
                  <a:cubicBezTo>
                    <a:pt x="2279" y="2663"/>
                    <a:pt x="2279" y="1404"/>
                    <a:pt x="2229" y="144"/>
                  </a:cubicBezTo>
                  <a:cubicBezTo>
                    <a:pt x="2229" y="98"/>
                    <a:pt x="2182" y="47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2464850" y="2868950"/>
              <a:ext cx="153750" cy="688925"/>
            </a:xfrm>
            <a:custGeom>
              <a:avLst/>
              <a:gdLst/>
              <a:ahLst/>
              <a:cxnLst/>
              <a:rect l="l" t="t" r="r" b="b"/>
              <a:pathLst>
                <a:path w="6150" h="27557" extrusionOk="0">
                  <a:moveTo>
                    <a:pt x="6007" y="1"/>
                  </a:moveTo>
                  <a:cubicBezTo>
                    <a:pt x="5956" y="98"/>
                    <a:pt x="5910" y="194"/>
                    <a:pt x="5910" y="291"/>
                  </a:cubicBezTo>
                  <a:cubicBezTo>
                    <a:pt x="5813" y="679"/>
                    <a:pt x="5716" y="1066"/>
                    <a:pt x="5619" y="1500"/>
                  </a:cubicBezTo>
                  <a:cubicBezTo>
                    <a:pt x="5181" y="3534"/>
                    <a:pt x="4554" y="5472"/>
                    <a:pt x="3682" y="7362"/>
                  </a:cubicBezTo>
                  <a:cubicBezTo>
                    <a:pt x="3294" y="8234"/>
                    <a:pt x="2953" y="9056"/>
                    <a:pt x="2616" y="9927"/>
                  </a:cubicBezTo>
                  <a:cubicBezTo>
                    <a:pt x="1745" y="11961"/>
                    <a:pt x="1016" y="14093"/>
                    <a:pt x="532" y="16274"/>
                  </a:cubicBezTo>
                  <a:cubicBezTo>
                    <a:pt x="292" y="17386"/>
                    <a:pt x="144" y="18548"/>
                    <a:pt x="98" y="19664"/>
                  </a:cubicBezTo>
                  <a:cubicBezTo>
                    <a:pt x="1" y="20633"/>
                    <a:pt x="47" y="21551"/>
                    <a:pt x="144" y="22520"/>
                  </a:cubicBezTo>
                  <a:cubicBezTo>
                    <a:pt x="195" y="23345"/>
                    <a:pt x="338" y="24217"/>
                    <a:pt x="485" y="25038"/>
                  </a:cubicBezTo>
                  <a:cubicBezTo>
                    <a:pt x="629" y="25767"/>
                    <a:pt x="822" y="26445"/>
                    <a:pt x="1016" y="27123"/>
                  </a:cubicBezTo>
                  <a:cubicBezTo>
                    <a:pt x="1066" y="27316"/>
                    <a:pt x="1113" y="27460"/>
                    <a:pt x="1260" y="27557"/>
                  </a:cubicBezTo>
                  <a:cubicBezTo>
                    <a:pt x="1307" y="27557"/>
                    <a:pt x="1307" y="27557"/>
                    <a:pt x="1307" y="27510"/>
                  </a:cubicBezTo>
                  <a:cubicBezTo>
                    <a:pt x="726" y="26007"/>
                    <a:pt x="485" y="24360"/>
                    <a:pt x="292" y="22764"/>
                  </a:cubicBezTo>
                  <a:cubicBezTo>
                    <a:pt x="144" y="21408"/>
                    <a:pt x="195" y="20052"/>
                    <a:pt x="338" y="18696"/>
                  </a:cubicBezTo>
                  <a:cubicBezTo>
                    <a:pt x="485" y="17386"/>
                    <a:pt x="726" y="16127"/>
                    <a:pt x="1066" y="14867"/>
                  </a:cubicBezTo>
                  <a:cubicBezTo>
                    <a:pt x="1694" y="12543"/>
                    <a:pt x="2566" y="10315"/>
                    <a:pt x="3535" y="8137"/>
                  </a:cubicBezTo>
                  <a:cubicBezTo>
                    <a:pt x="4360" y="6246"/>
                    <a:pt x="5135" y="4360"/>
                    <a:pt x="5569" y="2372"/>
                  </a:cubicBezTo>
                  <a:cubicBezTo>
                    <a:pt x="5716" y="1694"/>
                    <a:pt x="5910" y="1016"/>
                    <a:pt x="6053" y="338"/>
                  </a:cubicBezTo>
                  <a:cubicBezTo>
                    <a:pt x="6104" y="241"/>
                    <a:pt x="6150" y="98"/>
                    <a:pt x="6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900625" y="2504450"/>
              <a:ext cx="504875" cy="781050"/>
            </a:xfrm>
            <a:custGeom>
              <a:avLst/>
              <a:gdLst/>
              <a:ahLst/>
              <a:cxnLst/>
              <a:rect l="l" t="t" r="r" b="b"/>
              <a:pathLst>
                <a:path w="20195" h="31242" extrusionOk="0">
                  <a:moveTo>
                    <a:pt x="240" y="291"/>
                  </a:moveTo>
                  <a:lnTo>
                    <a:pt x="240" y="291"/>
                  </a:lnTo>
                  <a:cubicBezTo>
                    <a:pt x="434" y="342"/>
                    <a:pt x="531" y="342"/>
                    <a:pt x="628" y="388"/>
                  </a:cubicBezTo>
                  <a:cubicBezTo>
                    <a:pt x="1500" y="775"/>
                    <a:pt x="2325" y="1260"/>
                    <a:pt x="3100" y="1795"/>
                  </a:cubicBezTo>
                  <a:cubicBezTo>
                    <a:pt x="6297" y="3926"/>
                    <a:pt x="8862" y="6638"/>
                    <a:pt x="10896" y="9881"/>
                  </a:cubicBezTo>
                  <a:cubicBezTo>
                    <a:pt x="11915" y="11384"/>
                    <a:pt x="12639" y="13077"/>
                    <a:pt x="13317" y="14724"/>
                  </a:cubicBezTo>
                  <a:cubicBezTo>
                    <a:pt x="14092" y="16615"/>
                    <a:pt x="14673" y="18552"/>
                    <a:pt x="15305" y="20439"/>
                  </a:cubicBezTo>
                  <a:lnTo>
                    <a:pt x="15448" y="20877"/>
                  </a:lnTo>
                  <a:lnTo>
                    <a:pt x="15402" y="20923"/>
                  </a:lnTo>
                  <a:cubicBezTo>
                    <a:pt x="15305" y="20826"/>
                    <a:pt x="15255" y="20683"/>
                    <a:pt x="15208" y="20586"/>
                  </a:cubicBezTo>
                  <a:cubicBezTo>
                    <a:pt x="13755" y="17921"/>
                    <a:pt x="12302" y="15208"/>
                    <a:pt x="10702" y="12593"/>
                  </a:cubicBezTo>
                  <a:cubicBezTo>
                    <a:pt x="9493" y="10656"/>
                    <a:pt x="8087" y="8769"/>
                    <a:pt x="6684" y="6928"/>
                  </a:cubicBezTo>
                  <a:cubicBezTo>
                    <a:pt x="6006" y="6057"/>
                    <a:pt x="5278" y="5185"/>
                    <a:pt x="4599" y="4313"/>
                  </a:cubicBezTo>
                  <a:cubicBezTo>
                    <a:pt x="4503" y="4216"/>
                    <a:pt x="4406" y="4119"/>
                    <a:pt x="4309" y="4069"/>
                  </a:cubicBezTo>
                  <a:lnTo>
                    <a:pt x="4309" y="4069"/>
                  </a:lnTo>
                  <a:cubicBezTo>
                    <a:pt x="5715" y="5909"/>
                    <a:pt x="7071" y="7703"/>
                    <a:pt x="8428" y="9544"/>
                  </a:cubicBezTo>
                  <a:cubicBezTo>
                    <a:pt x="9830" y="11431"/>
                    <a:pt x="11043" y="13368"/>
                    <a:pt x="12155" y="15402"/>
                  </a:cubicBezTo>
                  <a:cubicBezTo>
                    <a:pt x="13271" y="17436"/>
                    <a:pt x="14433" y="19424"/>
                    <a:pt x="15402" y="21505"/>
                  </a:cubicBezTo>
                  <a:cubicBezTo>
                    <a:pt x="14286" y="19664"/>
                    <a:pt x="13124" y="17824"/>
                    <a:pt x="11961" y="15983"/>
                  </a:cubicBezTo>
                  <a:cubicBezTo>
                    <a:pt x="10799" y="14193"/>
                    <a:pt x="9590" y="12353"/>
                    <a:pt x="8331" y="10609"/>
                  </a:cubicBezTo>
                  <a:cubicBezTo>
                    <a:pt x="7071" y="8815"/>
                    <a:pt x="5715" y="7122"/>
                    <a:pt x="4359" y="5379"/>
                  </a:cubicBezTo>
                  <a:cubicBezTo>
                    <a:pt x="3050" y="3681"/>
                    <a:pt x="1647" y="2035"/>
                    <a:pt x="240" y="291"/>
                  </a:cubicBezTo>
                  <a:close/>
                  <a:moveTo>
                    <a:pt x="0" y="1"/>
                  </a:moveTo>
                  <a:cubicBezTo>
                    <a:pt x="0" y="342"/>
                    <a:pt x="0" y="342"/>
                    <a:pt x="194" y="535"/>
                  </a:cubicBezTo>
                  <a:cubicBezTo>
                    <a:pt x="1209" y="1795"/>
                    <a:pt x="2275" y="3054"/>
                    <a:pt x="3294" y="4359"/>
                  </a:cubicBezTo>
                  <a:cubicBezTo>
                    <a:pt x="5909" y="7606"/>
                    <a:pt x="8377" y="10900"/>
                    <a:pt x="10702" y="14387"/>
                  </a:cubicBezTo>
                  <a:cubicBezTo>
                    <a:pt x="14240" y="19714"/>
                    <a:pt x="17436" y="25236"/>
                    <a:pt x="20051" y="31094"/>
                  </a:cubicBezTo>
                  <a:lnTo>
                    <a:pt x="20195" y="31241"/>
                  </a:lnTo>
                  <a:lnTo>
                    <a:pt x="20195" y="31094"/>
                  </a:lnTo>
                  <a:cubicBezTo>
                    <a:pt x="20195" y="31048"/>
                    <a:pt x="20148" y="30951"/>
                    <a:pt x="20148" y="30900"/>
                  </a:cubicBezTo>
                  <a:cubicBezTo>
                    <a:pt x="19761" y="30029"/>
                    <a:pt x="19373" y="29110"/>
                    <a:pt x="18986" y="28285"/>
                  </a:cubicBezTo>
                  <a:cubicBezTo>
                    <a:pt x="18548" y="27413"/>
                    <a:pt x="18114" y="26592"/>
                    <a:pt x="17727" y="25767"/>
                  </a:cubicBezTo>
                  <a:cubicBezTo>
                    <a:pt x="17289" y="24895"/>
                    <a:pt x="16901" y="23977"/>
                    <a:pt x="16564" y="23105"/>
                  </a:cubicBezTo>
                  <a:cubicBezTo>
                    <a:pt x="16177" y="22136"/>
                    <a:pt x="15789" y="21167"/>
                    <a:pt x="15448" y="20148"/>
                  </a:cubicBezTo>
                  <a:cubicBezTo>
                    <a:pt x="14770" y="18211"/>
                    <a:pt x="14189" y="16274"/>
                    <a:pt x="13414" y="14387"/>
                  </a:cubicBezTo>
                  <a:cubicBezTo>
                    <a:pt x="12639" y="12643"/>
                    <a:pt x="11864" y="10900"/>
                    <a:pt x="10799" y="9350"/>
                  </a:cubicBezTo>
                  <a:cubicBezTo>
                    <a:pt x="8668" y="6103"/>
                    <a:pt x="6006" y="3391"/>
                    <a:pt x="2712" y="1310"/>
                  </a:cubicBezTo>
                  <a:cubicBezTo>
                    <a:pt x="2034" y="826"/>
                    <a:pt x="1306" y="438"/>
                    <a:pt x="485" y="148"/>
                  </a:cubicBezTo>
                  <a:cubicBezTo>
                    <a:pt x="337" y="97"/>
                    <a:pt x="194" y="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2469700" y="2890025"/>
              <a:ext cx="598175" cy="548025"/>
            </a:xfrm>
            <a:custGeom>
              <a:avLst/>
              <a:gdLst/>
              <a:ahLst/>
              <a:cxnLst/>
              <a:rect l="l" t="t" r="r" b="b"/>
              <a:pathLst>
                <a:path w="23927" h="21921" extrusionOk="0">
                  <a:moveTo>
                    <a:pt x="23586" y="223"/>
                  </a:moveTo>
                  <a:lnTo>
                    <a:pt x="23586" y="270"/>
                  </a:lnTo>
                  <a:lnTo>
                    <a:pt x="23345" y="514"/>
                  </a:lnTo>
                  <a:cubicBezTo>
                    <a:pt x="21408" y="1916"/>
                    <a:pt x="19374" y="3129"/>
                    <a:pt x="17243" y="4195"/>
                  </a:cubicBezTo>
                  <a:cubicBezTo>
                    <a:pt x="14918" y="5357"/>
                    <a:pt x="12640" y="6566"/>
                    <a:pt x="10462" y="7972"/>
                  </a:cubicBezTo>
                  <a:cubicBezTo>
                    <a:pt x="10024" y="8263"/>
                    <a:pt x="9590" y="8554"/>
                    <a:pt x="9203" y="8891"/>
                  </a:cubicBezTo>
                  <a:cubicBezTo>
                    <a:pt x="8281" y="9522"/>
                    <a:pt x="7459" y="10150"/>
                    <a:pt x="6634" y="10878"/>
                  </a:cubicBezTo>
                  <a:cubicBezTo>
                    <a:pt x="6588" y="10925"/>
                    <a:pt x="6491" y="10975"/>
                    <a:pt x="6394" y="11022"/>
                  </a:cubicBezTo>
                  <a:cubicBezTo>
                    <a:pt x="7266" y="10006"/>
                    <a:pt x="8184" y="9135"/>
                    <a:pt x="9203" y="8309"/>
                  </a:cubicBezTo>
                  <a:cubicBezTo>
                    <a:pt x="11818" y="6082"/>
                    <a:pt x="14821" y="4388"/>
                    <a:pt x="18018" y="3032"/>
                  </a:cubicBezTo>
                  <a:cubicBezTo>
                    <a:pt x="18018" y="2982"/>
                    <a:pt x="18018" y="2982"/>
                    <a:pt x="17967" y="2935"/>
                  </a:cubicBezTo>
                  <a:cubicBezTo>
                    <a:pt x="17870" y="2982"/>
                    <a:pt x="17774" y="3032"/>
                    <a:pt x="17630" y="3079"/>
                  </a:cubicBezTo>
                  <a:cubicBezTo>
                    <a:pt x="15255" y="4098"/>
                    <a:pt x="12930" y="5260"/>
                    <a:pt x="10799" y="6760"/>
                  </a:cubicBezTo>
                  <a:cubicBezTo>
                    <a:pt x="10268" y="7197"/>
                    <a:pt x="9687" y="7631"/>
                    <a:pt x="9203" y="8069"/>
                  </a:cubicBezTo>
                  <a:cubicBezTo>
                    <a:pt x="7362" y="9569"/>
                    <a:pt x="5762" y="11312"/>
                    <a:pt x="4263" y="13203"/>
                  </a:cubicBezTo>
                  <a:cubicBezTo>
                    <a:pt x="3437" y="14315"/>
                    <a:pt x="2566" y="15381"/>
                    <a:pt x="1888" y="16593"/>
                  </a:cubicBezTo>
                  <a:cubicBezTo>
                    <a:pt x="1744" y="16833"/>
                    <a:pt x="1597" y="17078"/>
                    <a:pt x="1454" y="17368"/>
                  </a:cubicBezTo>
                  <a:cubicBezTo>
                    <a:pt x="1454" y="17318"/>
                    <a:pt x="1403" y="17318"/>
                    <a:pt x="1403" y="17318"/>
                  </a:cubicBezTo>
                  <a:cubicBezTo>
                    <a:pt x="1500" y="16884"/>
                    <a:pt x="1647" y="16446"/>
                    <a:pt x="1744" y="16012"/>
                  </a:cubicBezTo>
                  <a:cubicBezTo>
                    <a:pt x="2178" y="13978"/>
                    <a:pt x="3004" y="12137"/>
                    <a:pt x="4166" y="10394"/>
                  </a:cubicBezTo>
                  <a:cubicBezTo>
                    <a:pt x="5522" y="8406"/>
                    <a:pt x="7215" y="6713"/>
                    <a:pt x="9203" y="5403"/>
                  </a:cubicBezTo>
                  <a:cubicBezTo>
                    <a:pt x="10024" y="4873"/>
                    <a:pt x="10896" y="4388"/>
                    <a:pt x="11818" y="3951"/>
                  </a:cubicBezTo>
                  <a:cubicBezTo>
                    <a:pt x="13512" y="3176"/>
                    <a:pt x="15209" y="2594"/>
                    <a:pt x="16952" y="2110"/>
                  </a:cubicBezTo>
                  <a:cubicBezTo>
                    <a:pt x="19033" y="1482"/>
                    <a:pt x="21164" y="851"/>
                    <a:pt x="23248" y="270"/>
                  </a:cubicBezTo>
                  <a:cubicBezTo>
                    <a:pt x="23345" y="223"/>
                    <a:pt x="23489" y="223"/>
                    <a:pt x="23586" y="223"/>
                  </a:cubicBezTo>
                  <a:close/>
                  <a:moveTo>
                    <a:pt x="23699" y="1"/>
                  </a:moveTo>
                  <a:cubicBezTo>
                    <a:pt x="23581" y="1"/>
                    <a:pt x="23463" y="48"/>
                    <a:pt x="23345" y="76"/>
                  </a:cubicBezTo>
                  <a:cubicBezTo>
                    <a:pt x="21358" y="611"/>
                    <a:pt x="19323" y="1141"/>
                    <a:pt x="17340" y="1773"/>
                  </a:cubicBezTo>
                  <a:cubicBezTo>
                    <a:pt x="15887" y="2207"/>
                    <a:pt x="14434" y="2691"/>
                    <a:pt x="13027" y="3226"/>
                  </a:cubicBezTo>
                  <a:cubicBezTo>
                    <a:pt x="11671" y="3757"/>
                    <a:pt x="10365" y="4388"/>
                    <a:pt x="9203" y="5163"/>
                  </a:cubicBezTo>
                  <a:cubicBezTo>
                    <a:pt x="8668" y="5500"/>
                    <a:pt x="8137" y="5841"/>
                    <a:pt x="7653" y="6275"/>
                  </a:cubicBezTo>
                  <a:cubicBezTo>
                    <a:pt x="5278" y="8263"/>
                    <a:pt x="3437" y="10685"/>
                    <a:pt x="2229" y="13590"/>
                  </a:cubicBezTo>
                  <a:cubicBezTo>
                    <a:pt x="1841" y="14656"/>
                    <a:pt x="1647" y="15768"/>
                    <a:pt x="1357" y="16833"/>
                  </a:cubicBezTo>
                  <a:lnTo>
                    <a:pt x="776" y="18868"/>
                  </a:lnTo>
                  <a:cubicBezTo>
                    <a:pt x="582" y="19596"/>
                    <a:pt x="338" y="20321"/>
                    <a:pt x="144" y="21049"/>
                  </a:cubicBezTo>
                  <a:cubicBezTo>
                    <a:pt x="47" y="21289"/>
                    <a:pt x="47" y="21630"/>
                    <a:pt x="1" y="21921"/>
                  </a:cubicBezTo>
                  <a:cubicBezTo>
                    <a:pt x="98" y="21921"/>
                    <a:pt x="144" y="21870"/>
                    <a:pt x="144" y="21870"/>
                  </a:cubicBezTo>
                  <a:cubicBezTo>
                    <a:pt x="144" y="21774"/>
                    <a:pt x="144" y="21677"/>
                    <a:pt x="194" y="21580"/>
                  </a:cubicBezTo>
                  <a:cubicBezTo>
                    <a:pt x="435" y="20371"/>
                    <a:pt x="776" y="19255"/>
                    <a:pt x="1306" y="18143"/>
                  </a:cubicBezTo>
                  <a:cubicBezTo>
                    <a:pt x="1985" y="16640"/>
                    <a:pt x="2856" y="15334"/>
                    <a:pt x="3875" y="14024"/>
                  </a:cubicBezTo>
                  <a:cubicBezTo>
                    <a:pt x="5328" y="12184"/>
                    <a:pt x="7072" y="10634"/>
                    <a:pt x="8959" y="9278"/>
                  </a:cubicBezTo>
                  <a:cubicBezTo>
                    <a:pt x="9009" y="9232"/>
                    <a:pt x="9106" y="9181"/>
                    <a:pt x="9203" y="9135"/>
                  </a:cubicBezTo>
                  <a:cubicBezTo>
                    <a:pt x="11431" y="7488"/>
                    <a:pt x="13853" y="6082"/>
                    <a:pt x="16321" y="4822"/>
                  </a:cubicBezTo>
                  <a:cubicBezTo>
                    <a:pt x="18355" y="3807"/>
                    <a:pt x="20389" y="2742"/>
                    <a:pt x="22280" y="1432"/>
                  </a:cubicBezTo>
                  <a:cubicBezTo>
                    <a:pt x="22714" y="1141"/>
                    <a:pt x="23198" y="804"/>
                    <a:pt x="23636" y="514"/>
                  </a:cubicBezTo>
                  <a:cubicBezTo>
                    <a:pt x="23779" y="367"/>
                    <a:pt x="23927" y="270"/>
                    <a:pt x="23927" y="76"/>
                  </a:cubicBezTo>
                  <a:cubicBezTo>
                    <a:pt x="23851" y="20"/>
                    <a:pt x="23775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2208175" y="1881200"/>
              <a:ext cx="389900" cy="431975"/>
            </a:xfrm>
            <a:custGeom>
              <a:avLst/>
              <a:gdLst/>
              <a:ahLst/>
              <a:cxnLst/>
              <a:rect l="l" t="t" r="r" b="b"/>
              <a:pathLst>
                <a:path w="15596" h="17279" extrusionOk="0">
                  <a:moveTo>
                    <a:pt x="8861" y="714"/>
                  </a:moveTo>
                  <a:lnTo>
                    <a:pt x="8861" y="714"/>
                  </a:lnTo>
                  <a:cubicBezTo>
                    <a:pt x="8621" y="1346"/>
                    <a:pt x="8377" y="1877"/>
                    <a:pt x="8137" y="2508"/>
                  </a:cubicBezTo>
                  <a:cubicBezTo>
                    <a:pt x="7990" y="2411"/>
                    <a:pt x="7846" y="2361"/>
                    <a:pt x="7699" y="2264"/>
                  </a:cubicBezTo>
                  <a:cubicBezTo>
                    <a:pt x="7990" y="1683"/>
                    <a:pt x="8331" y="1102"/>
                    <a:pt x="8861" y="714"/>
                  </a:cubicBezTo>
                  <a:close/>
                  <a:moveTo>
                    <a:pt x="6288" y="1764"/>
                  </a:moveTo>
                  <a:cubicBezTo>
                    <a:pt x="6732" y="1764"/>
                    <a:pt x="7200" y="1951"/>
                    <a:pt x="7505" y="2315"/>
                  </a:cubicBezTo>
                  <a:lnTo>
                    <a:pt x="7118" y="2702"/>
                  </a:lnTo>
                  <a:cubicBezTo>
                    <a:pt x="6878" y="2702"/>
                    <a:pt x="6684" y="2749"/>
                    <a:pt x="6440" y="2799"/>
                  </a:cubicBezTo>
                  <a:cubicBezTo>
                    <a:pt x="6149" y="2799"/>
                    <a:pt x="5859" y="2702"/>
                    <a:pt x="5762" y="2361"/>
                  </a:cubicBezTo>
                  <a:cubicBezTo>
                    <a:pt x="5715" y="2264"/>
                    <a:pt x="5568" y="2167"/>
                    <a:pt x="5425" y="2071"/>
                  </a:cubicBezTo>
                  <a:cubicBezTo>
                    <a:pt x="5650" y="1865"/>
                    <a:pt x="5962" y="1764"/>
                    <a:pt x="6288" y="1764"/>
                  </a:cubicBezTo>
                  <a:close/>
                  <a:moveTo>
                    <a:pt x="6228" y="3519"/>
                  </a:moveTo>
                  <a:cubicBezTo>
                    <a:pt x="6462" y="3519"/>
                    <a:pt x="6717" y="3693"/>
                    <a:pt x="6975" y="4058"/>
                  </a:cubicBezTo>
                  <a:cubicBezTo>
                    <a:pt x="6924" y="4492"/>
                    <a:pt x="6878" y="4930"/>
                    <a:pt x="6878" y="5364"/>
                  </a:cubicBezTo>
                  <a:cubicBezTo>
                    <a:pt x="6684" y="5221"/>
                    <a:pt x="6537" y="5027"/>
                    <a:pt x="6343" y="4930"/>
                  </a:cubicBezTo>
                  <a:cubicBezTo>
                    <a:pt x="6200" y="4783"/>
                    <a:pt x="5956" y="4736"/>
                    <a:pt x="5762" y="4639"/>
                  </a:cubicBezTo>
                  <a:cubicBezTo>
                    <a:pt x="5859" y="4252"/>
                    <a:pt x="5909" y="3911"/>
                    <a:pt x="6006" y="3574"/>
                  </a:cubicBezTo>
                  <a:cubicBezTo>
                    <a:pt x="6077" y="3538"/>
                    <a:pt x="6151" y="3519"/>
                    <a:pt x="6228" y="3519"/>
                  </a:cubicBezTo>
                  <a:close/>
                  <a:moveTo>
                    <a:pt x="10849" y="1586"/>
                  </a:moveTo>
                  <a:lnTo>
                    <a:pt x="10993" y="1877"/>
                  </a:lnTo>
                  <a:cubicBezTo>
                    <a:pt x="11283" y="2605"/>
                    <a:pt x="11477" y="3380"/>
                    <a:pt x="11527" y="4155"/>
                  </a:cubicBezTo>
                  <a:lnTo>
                    <a:pt x="11671" y="6623"/>
                  </a:lnTo>
                  <a:cubicBezTo>
                    <a:pt x="11671" y="6914"/>
                    <a:pt x="11624" y="7158"/>
                    <a:pt x="11624" y="7398"/>
                  </a:cubicBezTo>
                  <a:lnTo>
                    <a:pt x="11574" y="7398"/>
                  </a:lnTo>
                  <a:lnTo>
                    <a:pt x="10993" y="4930"/>
                  </a:lnTo>
                  <a:cubicBezTo>
                    <a:pt x="10946" y="4736"/>
                    <a:pt x="10993" y="4589"/>
                    <a:pt x="10946" y="4395"/>
                  </a:cubicBezTo>
                  <a:cubicBezTo>
                    <a:pt x="10946" y="3717"/>
                    <a:pt x="10946" y="3039"/>
                    <a:pt x="10896" y="2315"/>
                  </a:cubicBezTo>
                  <a:cubicBezTo>
                    <a:pt x="10896" y="2071"/>
                    <a:pt x="10849" y="1830"/>
                    <a:pt x="10849" y="1586"/>
                  </a:cubicBezTo>
                  <a:close/>
                  <a:moveTo>
                    <a:pt x="2616" y="184"/>
                  </a:moveTo>
                  <a:cubicBezTo>
                    <a:pt x="2906" y="230"/>
                    <a:pt x="3003" y="474"/>
                    <a:pt x="3100" y="765"/>
                  </a:cubicBezTo>
                  <a:cubicBezTo>
                    <a:pt x="3146" y="1055"/>
                    <a:pt x="3146" y="1346"/>
                    <a:pt x="3050" y="1637"/>
                  </a:cubicBezTo>
                  <a:cubicBezTo>
                    <a:pt x="2906" y="2411"/>
                    <a:pt x="2616" y="3186"/>
                    <a:pt x="2275" y="3911"/>
                  </a:cubicBezTo>
                  <a:cubicBezTo>
                    <a:pt x="1841" y="4880"/>
                    <a:pt x="1403" y="5848"/>
                    <a:pt x="1209" y="6914"/>
                  </a:cubicBezTo>
                  <a:cubicBezTo>
                    <a:pt x="1066" y="7739"/>
                    <a:pt x="1015" y="8560"/>
                    <a:pt x="1066" y="9432"/>
                  </a:cubicBezTo>
                  <a:cubicBezTo>
                    <a:pt x="1163" y="10207"/>
                    <a:pt x="1306" y="11032"/>
                    <a:pt x="1453" y="11807"/>
                  </a:cubicBezTo>
                  <a:lnTo>
                    <a:pt x="1306" y="11517"/>
                  </a:lnTo>
                  <a:cubicBezTo>
                    <a:pt x="822" y="10304"/>
                    <a:pt x="531" y="9095"/>
                    <a:pt x="337" y="7836"/>
                  </a:cubicBezTo>
                  <a:cubicBezTo>
                    <a:pt x="194" y="7061"/>
                    <a:pt x="144" y="6286"/>
                    <a:pt x="194" y="5511"/>
                  </a:cubicBezTo>
                  <a:cubicBezTo>
                    <a:pt x="291" y="4202"/>
                    <a:pt x="531" y="2896"/>
                    <a:pt x="1112" y="1683"/>
                  </a:cubicBezTo>
                  <a:cubicBezTo>
                    <a:pt x="1306" y="1249"/>
                    <a:pt x="1550" y="862"/>
                    <a:pt x="1887" y="571"/>
                  </a:cubicBezTo>
                  <a:cubicBezTo>
                    <a:pt x="2081" y="377"/>
                    <a:pt x="2325" y="184"/>
                    <a:pt x="2616" y="184"/>
                  </a:cubicBezTo>
                  <a:close/>
                  <a:moveTo>
                    <a:pt x="3100" y="2218"/>
                  </a:moveTo>
                  <a:lnTo>
                    <a:pt x="3146" y="2264"/>
                  </a:lnTo>
                  <a:cubicBezTo>
                    <a:pt x="3146" y="2652"/>
                    <a:pt x="3100" y="3090"/>
                    <a:pt x="3050" y="3477"/>
                  </a:cubicBezTo>
                  <a:cubicBezTo>
                    <a:pt x="3003" y="4008"/>
                    <a:pt x="2809" y="4446"/>
                    <a:pt x="2616" y="4930"/>
                  </a:cubicBezTo>
                  <a:cubicBezTo>
                    <a:pt x="2131" y="6042"/>
                    <a:pt x="1938" y="7204"/>
                    <a:pt x="1841" y="8417"/>
                  </a:cubicBezTo>
                  <a:cubicBezTo>
                    <a:pt x="1744" y="9870"/>
                    <a:pt x="1938" y="11323"/>
                    <a:pt x="2325" y="12726"/>
                  </a:cubicBezTo>
                  <a:cubicBezTo>
                    <a:pt x="2468" y="13210"/>
                    <a:pt x="2662" y="13648"/>
                    <a:pt x="2809" y="14082"/>
                  </a:cubicBezTo>
                  <a:cubicBezTo>
                    <a:pt x="2712" y="13985"/>
                    <a:pt x="2662" y="13888"/>
                    <a:pt x="2565" y="13791"/>
                  </a:cubicBezTo>
                  <a:cubicBezTo>
                    <a:pt x="2081" y="13067"/>
                    <a:pt x="1744" y="12195"/>
                    <a:pt x="1550" y="11323"/>
                  </a:cubicBezTo>
                  <a:cubicBezTo>
                    <a:pt x="1209" y="10161"/>
                    <a:pt x="1163" y="8948"/>
                    <a:pt x="1259" y="7786"/>
                  </a:cubicBezTo>
                  <a:cubicBezTo>
                    <a:pt x="1356" y="6623"/>
                    <a:pt x="1693" y="5558"/>
                    <a:pt x="2178" y="4543"/>
                  </a:cubicBezTo>
                  <a:cubicBezTo>
                    <a:pt x="2468" y="3814"/>
                    <a:pt x="2809" y="3136"/>
                    <a:pt x="3050" y="2361"/>
                  </a:cubicBezTo>
                  <a:cubicBezTo>
                    <a:pt x="3050" y="2315"/>
                    <a:pt x="3050" y="2264"/>
                    <a:pt x="3100" y="2218"/>
                  </a:cubicBezTo>
                  <a:close/>
                  <a:moveTo>
                    <a:pt x="10074" y="571"/>
                  </a:moveTo>
                  <a:cubicBezTo>
                    <a:pt x="10268" y="714"/>
                    <a:pt x="10411" y="908"/>
                    <a:pt x="10508" y="1199"/>
                  </a:cubicBezTo>
                  <a:cubicBezTo>
                    <a:pt x="10752" y="1830"/>
                    <a:pt x="10799" y="2508"/>
                    <a:pt x="10799" y="3186"/>
                  </a:cubicBezTo>
                  <a:cubicBezTo>
                    <a:pt x="10799" y="3671"/>
                    <a:pt x="10752" y="4202"/>
                    <a:pt x="10849" y="4686"/>
                  </a:cubicBezTo>
                  <a:cubicBezTo>
                    <a:pt x="10946" y="5317"/>
                    <a:pt x="11089" y="5945"/>
                    <a:pt x="11237" y="6577"/>
                  </a:cubicBezTo>
                  <a:cubicBezTo>
                    <a:pt x="11527" y="7979"/>
                    <a:pt x="11574" y="9335"/>
                    <a:pt x="11237" y="10691"/>
                  </a:cubicBezTo>
                  <a:cubicBezTo>
                    <a:pt x="10946" y="11757"/>
                    <a:pt x="10559" y="12823"/>
                    <a:pt x="9977" y="13791"/>
                  </a:cubicBezTo>
                  <a:cubicBezTo>
                    <a:pt x="9881" y="13888"/>
                    <a:pt x="9830" y="13985"/>
                    <a:pt x="9687" y="14082"/>
                  </a:cubicBezTo>
                  <a:cubicBezTo>
                    <a:pt x="9687" y="13985"/>
                    <a:pt x="9733" y="13938"/>
                    <a:pt x="9784" y="13842"/>
                  </a:cubicBezTo>
                  <a:cubicBezTo>
                    <a:pt x="10121" y="13016"/>
                    <a:pt x="10365" y="12098"/>
                    <a:pt x="10411" y="11176"/>
                  </a:cubicBezTo>
                  <a:cubicBezTo>
                    <a:pt x="10462" y="10354"/>
                    <a:pt x="10508" y="9483"/>
                    <a:pt x="10462" y="8657"/>
                  </a:cubicBezTo>
                  <a:cubicBezTo>
                    <a:pt x="10411" y="7495"/>
                    <a:pt x="10171" y="6383"/>
                    <a:pt x="9830" y="5267"/>
                  </a:cubicBezTo>
                  <a:cubicBezTo>
                    <a:pt x="9687" y="4833"/>
                    <a:pt x="9540" y="4395"/>
                    <a:pt x="9396" y="4008"/>
                  </a:cubicBezTo>
                  <a:cubicBezTo>
                    <a:pt x="9249" y="3717"/>
                    <a:pt x="9106" y="3477"/>
                    <a:pt x="8912" y="3233"/>
                  </a:cubicBezTo>
                  <a:cubicBezTo>
                    <a:pt x="8765" y="2993"/>
                    <a:pt x="8524" y="2799"/>
                    <a:pt x="8280" y="2508"/>
                  </a:cubicBezTo>
                  <a:cubicBezTo>
                    <a:pt x="8428" y="2167"/>
                    <a:pt x="8571" y="1733"/>
                    <a:pt x="8718" y="1392"/>
                  </a:cubicBezTo>
                  <a:cubicBezTo>
                    <a:pt x="9009" y="765"/>
                    <a:pt x="9202" y="571"/>
                    <a:pt x="10074" y="571"/>
                  </a:cubicBezTo>
                  <a:close/>
                  <a:moveTo>
                    <a:pt x="12883" y="7933"/>
                  </a:moveTo>
                  <a:lnTo>
                    <a:pt x="12930" y="7979"/>
                  </a:lnTo>
                  <a:cubicBezTo>
                    <a:pt x="12690" y="8948"/>
                    <a:pt x="12446" y="9870"/>
                    <a:pt x="12205" y="10788"/>
                  </a:cubicBezTo>
                  <a:cubicBezTo>
                    <a:pt x="11767" y="12195"/>
                    <a:pt x="11043" y="13357"/>
                    <a:pt x="10024" y="14326"/>
                  </a:cubicBezTo>
                  <a:cubicBezTo>
                    <a:pt x="9927" y="14423"/>
                    <a:pt x="9830" y="14469"/>
                    <a:pt x="9733" y="14566"/>
                  </a:cubicBezTo>
                  <a:cubicBezTo>
                    <a:pt x="9733" y="14520"/>
                    <a:pt x="9687" y="14520"/>
                    <a:pt x="9687" y="14469"/>
                  </a:cubicBezTo>
                  <a:cubicBezTo>
                    <a:pt x="9830" y="14229"/>
                    <a:pt x="10024" y="14035"/>
                    <a:pt x="10121" y="13791"/>
                  </a:cubicBezTo>
                  <a:cubicBezTo>
                    <a:pt x="10655" y="12873"/>
                    <a:pt x="11089" y="11904"/>
                    <a:pt x="11380" y="10885"/>
                  </a:cubicBezTo>
                  <a:cubicBezTo>
                    <a:pt x="11671" y="9870"/>
                    <a:pt x="12058" y="8948"/>
                    <a:pt x="12736" y="8127"/>
                  </a:cubicBezTo>
                  <a:cubicBezTo>
                    <a:pt x="12786" y="8076"/>
                    <a:pt x="12833" y="8030"/>
                    <a:pt x="12883" y="7933"/>
                  </a:cubicBezTo>
                  <a:close/>
                  <a:moveTo>
                    <a:pt x="5327" y="2285"/>
                  </a:moveTo>
                  <a:cubicBezTo>
                    <a:pt x="5500" y="2285"/>
                    <a:pt x="5628" y="2422"/>
                    <a:pt x="5665" y="2652"/>
                  </a:cubicBezTo>
                  <a:lnTo>
                    <a:pt x="5665" y="2702"/>
                  </a:lnTo>
                  <a:cubicBezTo>
                    <a:pt x="5568" y="3039"/>
                    <a:pt x="5715" y="3380"/>
                    <a:pt x="5762" y="3768"/>
                  </a:cubicBezTo>
                  <a:cubicBezTo>
                    <a:pt x="5859" y="4105"/>
                    <a:pt x="5618" y="4395"/>
                    <a:pt x="5522" y="4639"/>
                  </a:cubicBezTo>
                  <a:cubicBezTo>
                    <a:pt x="5134" y="4833"/>
                    <a:pt x="4843" y="4976"/>
                    <a:pt x="4599" y="5124"/>
                  </a:cubicBezTo>
                  <a:cubicBezTo>
                    <a:pt x="4406" y="5267"/>
                    <a:pt x="4262" y="5414"/>
                    <a:pt x="4165" y="5608"/>
                  </a:cubicBezTo>
                  <a:cubicBezTo>
                    <a:pt x="3584" y="6480"/>
                    <a:pt x="3243" y="7398"/>
                    <a:pt x="3003" y="8417"/>
                  </a:cubicBezTo>
                  <a:cubicBezTo>
                    <a:pt x="2809" y="9579"/>
                    <a:pt x="2759" y="10742"/>
                    <a:pt x="2809" y="11904"/>
                  </a:cubicBezTo>
                  <a:cubicBezTo>
                    <a:pt x="2906" y="13163"/>
                    <a:pt x="3340" y="14372"/>
                    <a:pt x="4018" y="15438"/>
                  </a:cubicBezTo>
                  <a:cubicBezTo>
                    <a:pt x="4069" y="15535"/>
                    <a:pt x="4165" y="15632"/>
                    <a:pt x="4165" y="15779"/>
                  </a:cubicBezTo>
                  <a:cubicBezTo>
                    <a:pt x="4018" y="15632"/>
                    <a:pt x="3921" y="15488"/>
                    <a:pt x="3778" y="15341"/>
                  </a:cubicBezTo>
                  <a:cubicBezTo>
                    <a:pt x="2856" y="13985"/>
                    <a:pt x="2325" y="12532"/>
                    <a:pt x="2081" y="10936"/>
                  </a:cubicBezTo>
                  <a:cubicBezTo>
                    <a:pt x="1984" y="10207"/>
                    <a:pt x="1938" y="9432"/>
                    <a:pt x="1984" y="8657"/>
                  </a:cubicBezTo>
                  <a:cubicBezTo>
                    <a:pt x="2081" y="7204"/>
                    <a:pt x="2325" y="5802"/>
                    <a:pt x="3003" y="4492"/>
                  </a:cubicBezTo>
                  <a:cubicBezTo>
                    <a:pt x="3340" y="3768"/>
                    <a:pt x="3824" y="3136"/>
                    <a:pt x="4456" y="2702"/>
                  </a:cubicBezTo>
                  <a:cubicBezTo>
                    <a:pt x="4696" y="2508"/>
                    <a:pt x="4940" y="2411"/>
                    <a:pt x="5181" y="2315"/>
                  </a:cubicBezTo>
                  <a:cubicBezTo>
                    <a:pt x="5232" y="2294"/>
                    <a:pt x="5281" y="2285"/>
                    <a:pt x="5327" y="2285"/>
                  </a:cubicBezTo>
                  <a:close/>
                  <a:moveTo>
                    <a:pt x="7692" y="2519"/>
                  </a:moveTo>
                  <a:cubicBezTo>
                    <a:pt x="7787" y="2519"/>
                    <a:pt x="7889" y="2547"/>
                    <a:pt x="7990" y="2605"/>
                  </a:cubicBezTo>
                  <a:cubicBezTo>
                    <a:pt x="8234" y="2749"/>
                    <a:pt x="8428" y="2896"/>
                    <a:pt x="8621" y="3090"/>
                  </a:cubicBezTo>
                  <a:cubicBezTo>
                    <a:pt x="9009" y="3524"/>
                    <a:pt x="9299" y="4105"/>
                    <a:pt x="9493" y="4639"/>
                  </a:cubicBezTo>
                  <a:cubicBezTo>
                    <a:pt x="9830" y="5802"/>
                    <a:pt x="10121" y="6964"/>
                    <a:pt x="10268" y="8127"/>
                  </a:cubicBezTo>
                  <a:cubicBezTo>
                    <a:pt x="10462" y="9723"/>
                    <a:pt x="10365" y="11273"/>
                    <a:pt x="9977" y="12823"/>
                  </a:cubicBezTo>
                  <a:cubicBezTo>
                    <a:pt x="9493" y="14520"/>
                    <a:pt x="8428" y="15779"/>
                    <a:pt x="6924" y="16600"/>
                  </a:cubicBezTo>
                  <a:cubicBezTo>
                    <a:pt x="6878" y="16651"/>
                    <a:pt x="6878" y="16651"/>
                    <a:pt x="6827" y="16651"/>
                  </a:cubicBezTo>
                  <a:lnTo>
                    <a:pt x="6781" y="16651"/>
                  </a:lnTo>
                  <a:cubicBezTo>
                    <a:pt x="7021" y="16263"/>
                    <a:pt x="7265" y="15876"/>
                    <a:pt x="7459" y="15488"/>
                  </a:cubicBezTo>
                  <a:cubicBezTo>
                    <a:pt x="7893" y="14566"/>
                    <a:pt x="8137" y="13551"/>
                    <a:pt x="8234" y="12582"/>
                  </a:cubicBezTo>
                  <a:cubicBezTo>
                    <a:pt x="8280" y="11807"/>
                    <a:pt x="8331" y="11079"/>
                    <a:pt x="8280" y="10304"/>
                  </a:cubicBezTo>
                  <a:cubicBezTo>
                    <a:pt x="8280" y="9142"/>
                    <a:pt x="8040" y="8030"/>
                    <a:pt x="7505" y="6964"/>
                  </a:cubicBezTo>
                  <a:cubicBezTo>
                    <a:pt x="7215" y="6429"/>
                    <a:pt x="7071" y="5899"/>
                    <a:pt x="7021" y="5267"/>
                  </a:cubicBezTo>
                  <a:cubicBezTo>
                    <a:pt x="7021" y="4930"/>
                    <a:pt x="7071" y="4589"/>
                    <a:pt x="7118" y="4252"/>
                  </a:cubicBezTo>
                  <a:cubicBezTo>
                    <a:pt x="7118" y="4058"/>
                    <a:pt x="7168" y="3814"/>
                    <a:pt x="7168" y="3620"/>
                  </a:cubicBezTo>
                  <a:cubicBezTo>
                    <a:pt x="7215" y="3380"/>
                    <a:pt x="7168" y="3186"/>
                    <a:pt x="7215" y="2942"/>
                  </a:cubicBezTo>
                  <a:cubicBezTo>
                    <a:pt x="7283" y="2671"/>
                    <a:pt x="7470" y="2519"/>
                    <a:pt x="7692" y="2519"/>
                  </a:cubicBezTo>
                  <a:close/>
                  <a:moveTo>
                    <a:pt x="14627" y="4298"/>
                  </a:moveTo>
                  <a:cubicBezTo>
                    <a:pt x="14821" y="4298"/>
                    <a:pt x="14918" y="4446"/>
                    <a:pt x="15014" y="4639"/>
                  </a:cubicBezTo>
                  <a:cubicBezTo>
                    <a:pt x="15305" y="5124"/>
                    <a:pt x="15402" y="5705"/>
                    <a:pt x="15351" y="6286"/>
                  </a:cubicBezTo>
                  <a:cubicBezTo>
                    <a:pt x="15158" y="9626"/>
                    <a:pt x="13898" y="12532"/>
                    <a:pt x="11283" y="14713"/>
                  </a:cubicBezTo>
                  <a:cubicBezTo>
                    <a:pt x="10171" y="15682"/>
                    <a:pt x="8912" y="16310"/>
                    <a:pt x="7459" y="16651"/>
                  </a:cubicBezTo>
                  <a:lnTo>
                    <a:pt x="7362" y="16651"/>
                  </a:lnTo>
                  <a:cubicBezTo>
                    <a:pt x="7312" y="16651"/>
                    <a:pt x="7312" y="16651"/>
                    <a:pt x="7265" y="16600"/>
                  </a:cubicBezTo>
                  <a:cubicBezTo>
                    <a:pt x="7602" y="16360"/>
                    <a:pt x="7943" y="16166"/>
                    <a:pt x="8280" y="15876"/>
                  </a:cubicBezTo>
                  <a:cubicBezTo>
                    <a:pt x="8571" y="15682"/>
                    <a:pt x="8815" y="15438"/>
                    <a:pt x="9055" y="15198"/>
                  </a:cubicBezTo>
                  <a:cubicBezTo>
                    <a:pt x="9106" y="15147"/>
                    <a:pt x="9152" y="15101"/>
                    <a:pt x="9249" y="15050"/>
                  </a:cubicBezTo>
                  <a:cubicBezTo>
                    <a:pt x="10896" y="14035"/>
                    <a:pt x="11864" y="12532"/>
                    <a:pt x="12399" y="10645"/>
                  </a:cubicBezTo>
                  <a:cubicBezTo>
                    <a:pt x="12542" y="10110"/>
                    <a:pt x="12639" y="9579"/>
                    <a:pt x="12786" y="9045"/>
                  </a:cubicBezTo>
                  <a:cubicBezTo>
                    <a:pt x="12883" y="8754"/>
                    <a:pt x="12930" y="8417"/>
                    <a:pt x="13077" y="8127"/>
                  </a:cubicBezTo>
                  <a:cubicBezTo>
                    <a:pt x="13414" y="7255"/>
                    <a:pt x="13608" y="6383"/>
                    <a:pt x="13898" y="5511"/>
                  </a:cubicBezTo>
                  <a:cubicBezTo>
                    <a:pt x="13995" y="5170"/>
                    <a:pt x="14092" y="4880"/>
                    <a:pt x="14239" y="4589"/>
                  </a:cubicBezTo>
                  <a:cubicBezTo>
                    <a:pt x="14286" y="4446"/>
                    <a:pt x="14433" y="4298"/>
                    <a:pt x="14627" y="4298"/>
                  </a:cubicBezTo>
                  <a:close/>
                  <a:moveTo>
                    <a:pt x="5842" y="4854"/>
                  </a:moveTo>
                  <a:cubicBezTo>
                    <a:pt x="5986" y="4854"/>
                    <a:pt x="6116" y="4897"/>
                    <a:pt x="6246" y="5027"/>
                  </a:cubicBezTo>
                  <a:cubicBezTo>
                    <a:pt x="6587" y="5267"/>
                    <a:pt x="6827" y="5608"/>
                    <a:pt x="6975" y="5995"/>
                  </a:cubicBezTo>
                  <a:cubicBezTo>
                    <a:pt x="7071" y="6333"/>
                    <a:pt x="7215" y="6674"/>
                    <a:pt x="7362" y="7011"/>
                  </a:cubicBezTo>
                  <a:cubicBezTo>
                    <a:pt x="7796" y="7933"/>
                    <a:pt x="8040" y="8901"/>
                    <a:pt x="8137" y="9967"/>
                  </a:cubicBezTo>
                  <a:cubicBezTo>
                    <a:pt x="8183" y="10742"/>
                    <a:pt x="8183" y="11466"/>
                    <a:pt x="8137" y="12241"/>
                  </a:cubicBezTo>
                  <a:cubicBezTo>
                    <a:pt x="7990" y="13694"/>
                    <a:pt x="7653" y="15004"/>
                    <a:pt x="6827" y="16213"/>
                  </a:cubicBezTo>
                  <a:cubicBezTo>
                    <a:pt x="6587" y="16651"/>
                    <a:pt x="6246" y="17038"/>
                    <a:pt x="5762" y="17135"/>
                  </a:cubicBezTo>
                  <a:cubicBezTo>
                    <a:pt x="5665" y="16988"/>
                    <a:pt x="5471" y="16891"/>
                    <a:pt x="5328" y="16794"/>
                  </a:cubicBezTo>
                  <a:cubicBezTo>
                    <a:pt x="4115" y="15585"/>
                    <a:pt x="3294" y="14132"/>
                    <a:pt x="3050" y="12389"/>
                  </a:cubicBezTo>
                  <a:cubicBezTo>
                    <a:pt x="2906" y="11370"/>
                    <a:pt x="2953" y="10354"/>
                    <a:pt x="3050" y="9335"/>
                  </a:cubicBezTo>
                  <a:cubicBezTo>
                    <a:pt x="3146" y="8173"/>
                    <a:pt x="3487" y="7107"/>
                    <a:pt x="4018" y="6139"/>
                  </a:cubicBezTo>
                  <a:cubicBezTo>
                    <a:pt x="4115" y="5995"/>
                    <a:pt x="4165" y="5848"/>
                    <a:pt x="4262" y="5705"/>
                  </a:cubicBezTo>
                  <a:cubicBezTo>
                    <a:pt x="4599" y="5221"/>
                    <a:pt x="5084" y="4976"/>
                    <a:pt x="5618" y="4880"/>
                  </a:cubicBezTo>
                  <a:cubicBezTo>
                    <a:pt x="5697" y="4864"/>
                    <a:pt x="5771" y="4854"/>
                    <a:pt x="5842" y="4854"/>
                  </a:cubicBezTo>
                  <a:close/>
                  <a:moveTo>
                    <a:pt x="2596" y="1"/>
                  </a:moveTo>
                  <a:cubicBezTo>
                    <a:pt x="2498" y="1"/>
                    <a:pt x="2391" y="29"/>
                    <a:pt x="2275" y="87"/>
                  </a:cubicBezTo>
                  <a:cubicBezTo>
                    <a:pt x="2034" y="230"/>
                    <a:pt x="1841" y="377"/>
                    <a:pt x="1693" y="521"/>
                  </a:cubicBezTo>
                  <a:cubicBezTo>
                    <a:pt x="1306" y="862"/>
                    <a:pt x="1112" y="1296"/>
                    <a:pt x="872" y="1733"/>
                  </a:cubicBezTo>
                  <a:cubicBezTo>
                    <a:pt x="291" y="3039"/>
                    <a:pt x="47" y="4446"/>
                    <a:pt x="47" y="5899"/>
                  </a:cubicBezTo>
                  <a:cubicBezTo>
                    <a:pt x="0" y="7158"/>
                    <a:pt x="194" y="8367"/>
                    <a:pt x="485" y="9579"/>
                  </a:cubicBezTo>
                  <a:cubicBezTo>
                    <a:pt x="1066" y="12001"/>
                    <a:pt x="2275" y="14035"/>
                    <a:pt x="3972" y="15825"/>
                  </a:cubicBezTo>
                  <a:cubicBezTo>
                    <a:pt x="4456" y="16310"/>
                    <a:pt x="4987" y="16697"/>
                    <a:pt x="5522" y="17085"/>
                  </a:cubicBezTo>
                  <a:cubicBezTo>
                    <a:pt x="5568" y="17181"/>
                    <a:pt x="5665" y="17232"/>
                    <a:pt x="5812" y="17278"/>
                  </a:cubicBezTo>
                  <a:cubicBezTo>
                    <a:pt x="5956" y="17232"/>
                    <a:pt x="6103" y="17135"/>
                    <a:pt x="6296" y="17085"/>
                  </a:cubicBezTo>
                  <a:cubicBezTo>
                    <a:pt x="6537" y="16988"/>
                    <a:pt x="6781" y="16891"/>
                    <a:pt x="7021" y="16844"/>
                  </a:cubicBezTo>
                  <a:cubicBezTo>
                    <a:pt x="7749" y="16747"/>
                    <a:pt x="8428" y="16554"/>
                    <a:pt x="9106" y="16263"/>
                  </a:cubicBezTo>
                  <a:cubicBezTo>
                    <a:pt x="11283" y="15294"/>
                    <a:pt x="12930" y="13694"/>
                    <a:pt x="14046" y="11614"/>
                  </a:cubicBezTo>
                  <a:cubicBezTo>
                    <a:pt x="14821" y="10110"/>
                    <a:pt x="15305" y="8560"/>
                    <a:pt x="15499" y="6914"/>
                  </a:cubicBezTo>
                  <a:cubicBezTo>
                    <a:pt x="15596" y="6139"/>
                    <a:pt x="15545" y="5364"/>
                    <a:pt x="15208" y="4639"/>
                  </a:cubicBezTo>
                  <a:cubicBezTo>
                    <a:pt x="15111" y="4395"/>
                    <a:pt x="14964" y="4155"/>
                    <a:pt x="14627" y="4155"/>
                  </a:cubicBezTo>
                  <a:cubicBezTo>
                    <a:pt x="14597" y="4151"/>
                    <a:pt x="14568" y="4148"/>
                    <a:pt x="14541" y="4148"/>
                  </a:cubicBezTo>
                  <a:cubicBezTo>
                    <a:pt x="14261" y="4148"/>
                    <a:pt x="14134" y="4375"/>
                    <a:pt x="14046" y="4639"/>
                  </a:cubicBezTo>
                  <a:cubicBezTo>
                    <a:pt x="13898" y="4976"/>
                    <a:pt x="13755" y="5364"/>
                    <a:pt x="13658" y="5751"/>
                  </a:cubicBezTo>
                  <a:cubicBezTo>
                    <a:pt x="13414" y="6526"/>
                    <a:pt x="13174" y="7301"/>
                    <a:pt x="12690" y="7979"/>
                  </a:cubicBezTo>
                  <a:cubicBezTo>
                    <a:pt x="12349" y="8417"/>
                    <a:pt x="12058" y="8901"/>
                    <a:pt x="11767" y="9386"/>
                  </a:cubicBezTo>
                  <a:cubicBezTo>
                    <a:pt x="11767" y="9386"/>
                    <a:pt x="11721" y="9432"/>
                    <a:pt x="11721" y="9483"/>
                  </a:cubicBezTo>
                  <a:cubicBezTo>
                    <a:pt x="11721" y="9483"/>
                    <a:pt x="11671" y="9483"/>
                    <a:pt x="11624" y="9432"/>
                  </a:cubicBezTo>
                  <a:cubicBezTo>
                    <a:pt x="11671" y="9289"/>
                    <a:pt x="11671" y="9192"/>
                    <a:pt x="11671" y="9045"/>
                  </a:cubicBezTo>
                  <a:cubicBezTo>
                    <a:pt x="11721" y="8611"/>
                    <a:pt x="11767" y="8173"/>
                    <a:pt x="11767" y="7739"/>
                  </a:cubicBezTo>
                  <a:cubicBezTo>
                    <a:pt x="11767" y="6867"/>
                    <a:pt x="11818" y="5945"/>
                    <a:pt x="11767" y="5073"/>
                  </a:cubicBezTo>
                  <a:cubicBezTo>
                    <a:pt x="11721" y="4298"/>
                    <a:pt x="11671" y="3477"/>
                    <a:pt x="11430" y="2749"/>
                  </a:cubicBezTo>
                  <a:cubicBezTo>
                    <a:pt x="11237" y="2024"/>
                    <a:pt x="10993" y="1346"/>
                    <a:pt x="10508" y="765"/>
                  </a:cubicBezTo>
                  <a:cubicBezTo>
                    <a:pt x="10349" y="565"/>
                    <a:pt x="10159" y="398"/>
                    <a:pt x="9908" y="398"/>
                  </a:cubicBezTo>
                  <a:cubicBezTo>
                    <a:pt x="9853" y="398"/>
                    <a:pt x="9795" y="406"/>
                    <a:pt x="9733" y="424"/>
                  </a:cubicBezTo>
                  <a:cubicBezTo>
                    <a:pt x="9701" y="441"/>
                    <a:pt x="9669" y="446"/>
                    <a:pt x="9636" y="446"/>
                  </a:cubicBezTo>
                  <a:cubicBezTo>
                    <a:pt x="9572" y="446"/>
                    <a:pt x="9507" y="424"/>
                    <a:pt x="9443" y="424"/>
                  </a:cubicBezTo>
                  <a:cubicBezTo>
                    <a:pt x="9152" y="424"/>
                    <a:pt x="8861" y="521"/>
                    <a:pt x="8621" y="714"/>
                  </a:cubicBezTo>
                  <a:cubicBezTo>
                    <a:pt x="8428" y="862"/>
                    <a:pt x="8280" y="1102"/>
                    <a:pt x="8137" y="1296"/>
                  </a:cubicBezTo>
                  <a:cubicBezTo>
                    <a:pt x="7943" y="1540"/>
                    <a:pt x="7749" y="1780"/>
                    <a:pt x="7602" y="2071"/>
                  </a:cubicBezTo>
                  <a:cubicBezTo>
                    <a:pt x="7104" y="1763"/>
                    <a:pt x="6641" y="1606"/>
                    <a:pt x="6230" y="1606"/>
                  </a:cubicBezTo>
                  <a:cubicBezTo>
                    <a:pt x="5802" y="1606"/>
                    <a:pt x="5430" y="1775"/>
                    <a:pt x="5134" y="2121"/>
                  </a:cubicBezTo>
                  <a:cubicBezTo>
                    <a:pt x="4262" y="2411"/>
                    <a:pt x="3728" y="3090"/>
                    <a:pt x="3146" y="3768"/>
                  </a:cubicBezTo>
                  <a:cubicBezTo>
                    <a:pt x="3197" y="3477"/>
                    <a:pt x="3243" y="3186"/>
                    <a:pt x="3243" y="2896"/>
                  </a:cubicBezTo>
                  <a:cubicBezTo>
                    <a:pt x="3294" y="2264"/>
                    <a:pt x="3294" y="1586"/>
                    <a:pt x="3243" y="959"/>
                  </a:cubicBezTo>
                  <a:cubicBezTo>
                    <a:pt x="3243" y="765"/>
                    <a:pt x="3197" y="571"/>
                    <a:pt x="3100" y="424"/>
                  </a:cubicBezTo>
                  <a:cubicBezTo>
                    <a:pt x="2997" y="153"/>
                    <a:pt x="2823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2423700" y="2078250"/>
              <a:ext cx="156175" cy="213125"/>
            </a:xfrm>
            <a:custGeom>
              <a:avLst/>
              <a:gdLst/>
              <a:ahLst/>
              <a:cxnLst/>
              <a:rect l="l" t="t" r="r" b="b"/>
              <a:pathLst>
                <a:path w="6247" h="8525" extrusionOk="0">
                  <a:moveTo>
                    <a:pt x="6200" y="0"/>
                  </a:moveTo>
                  <a:cubicBezTo>
                    <a:pt x="6149" y="97"/>
                    <a:pt x="6149" y="194"/>
                    <a:pt x="6103" y="245"/>
                  </a:cubicBezTo>
                  <a:cubicBezTo>
                    <a:pt x="5956" y="826"/>
                    <a:pt x="5812" y="1357"/>
                    <a:pt x="5618" y="1938"/>
                  </a:cubicBezTo>
                  <a:cubicBezTo>
                    <a:pt x="4940" y="3681"/>
                    <a:pt x="3875" y="5231"/>
                    <a:pt x="2616" y="6587"/>
                  </a:cubicBezTo>
                  <a:cubicBezTo>
                    <a:pt x="1841" y="7316"/>
                    <a:pt x="1066" y="7994"/>
                    <a:pt x="97" y="8428"/>
                  </a:cubicBezTo>
                  <a:cubicBezTo>
                    <a:pt x="47" y="8428"/>
                    <a:pt x="47" y="8428"/>
                    <a:pt x="0" y="8478"/>
                  </a:cubicBezTo>
                  <a:cubicBezTo>
                    <a:pt x="47" y="8478"/>
                    <a:pt x="47" y="8478"/>
                    <a:pt x="47" y="8524"/>
                  </a:cubicBezTo>
                  <a:cubicBezTo>
                    <a:pt x="581" y="8381"/>
                    <a:pt x="1015" y="8137"/>
                    <a:pt x="1453" y="7800"/>
                  </a:cubicBezTo>
                  <a:cubicBezTo>
                    <a:pt x="3631" y="6056"/>
                    <a:pt x="5181" y="3875"/>
                    <a:pt x="5956" y="1163"/>
                  </a:cubicBezTo>
                  <a:lnTo>
                    <a:pt x="6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2398225" y="2064975"/>
              <a:ext cx="50875" cy="225225"/>
            </a:xfrm>
            <a:custGeom>
              <a:avLst/>
              <a:gdLst/>
              <a:ahLst/>
              <a:cxnLst/>
              <a:rect l="l" t="t" r="r" b="b"/>
              <a:pathLst>
                <a:path w="2035" h="9009" extrusionOk="0">
                  <a:moveTo>
                    <a:pt x="1647" y="1"/>
                  </a:moveTo>
                  <a:cubicBezTo>
                    <a:pt x="1697" y="241"/>
                    <a:pt x="1744" y="485"/>
                    <a:pt x="1744" y="776"/>
                  </a:cubicBezTo>
                  <a:cubicBezTo>
                    <a:pt x="1794" y="1163"/>
                    <a:pt x="1794" y="1597"/>
                    <a:pt x="1841" y="2035"/>
                  </a:cubicBezTo>
                  <a:cubicBezTo>
                    <a:pt x="1938" y="3147"/>
                    <a:pt x="1891" y="4212"/>
                    <a:pt x="1647" y="5328"/>
                  </a:cubicBezTo>
                  <a:cubicBezTo>
                    <a:pt x="1356" y="6587"/>
                    <a:pt x="922" y="7796"/>
                    <a:pt x="51" y="8815"/>
                  </a:cubicBezTo>
                  <a:cubicBezTo>
                    <a:pt x="0" y="8862"/>
                    <a:pt x="0" y="8912"/>
                    <a:pt x="0" y="9009"/>
                  </a:cubicBezTo>
                  <a:lnTo>
                    <a:pt x="51" y="9009"/>
                  </a:lnTo>
                  <a:cubicBezTo>
                    <a:pt x="194" y="8815"/>
                    <a:pt x="388" y="8622"/>
                    <a:pt x="535" y="8377"/>
                  </a:cubicBezTo>
                  <a:cubicBezTo>
                    <a:pt x="1550" y="6924"/>
                    <a:pt x="1938" y="5328"/>
                    <a:pt x="1988" y="3585"/>
                  </a:cubicBezTo>
                  <a:cubicBezTo>
                    <a:pt x="2034" y="2662"/>
                    <a:pt x="1891" y="1694"/>
                    <a:pt x="1841" y="776"/>
                  </a:cubicBezTo>
                  <a:cubicBezTo>
                    <a:pt x="1841" y="531"/>
                    <a:pt x="1794" y="24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2317150" y="2066150"/>
              <a:ext cx="25400" cy="224050"/>
            </a:xfrm>
            <a:custGeom>
              <a:avLst/>
              <a:gdLst/>
              <a:ahLst/>
              <a:cxnLst/>
              <a:rect l="l" t="t" r="r" b="b"/>
              <a:pathLst>
                <a:path w="1016" h="8962" extrusionOk="0">
                  <a:moveTo>
                    <a:pt x="531" y="0"/>
                  </a:moveTo>
                  <a:cubicBezTo>
                    <a:pt x="484" y="147"/>
                    <a:pt x="434" y="194"/>
                    <a:pt x="434" y="244"/>
                  </a:cubicBezTo>
                  <a:cubicBezTo>
                    <a:pt x="194" y="1407"/>
                    <a:pt x="47" y="2569"/>
                    <a:pt x="0" y="3731"/>
                  </a:cubicBezTo>
                  <a:cubicBezTo>
                    <a:pt x="0" y="4553"/>
                    <a:pt x="47" y="5328"/>
                    <a:pt x="144" y="6153"/>
                  </a:cubicBezTo>
                  <a:cubicBezTo>
                    <a:pt x="240" y="6831"/>
                    <a:pt x="388" y="7509"/>
                    <a:pt x="628" y="8187"/>
                  </a:cubicBezTo>
                  <a:cubicBezTo>
                    <a:pt x="725" y="8427"/>
                    <a:pt x="822" y="8718"/>
                    <a:pt x="969" y="8962"/>
                  </a:cubicBezTo>
                  <a:lnTo>
                    <a:pt x="1015" y="8912"/>
                  </a:lnTo>
                  <a:cubicBezTo>
                    <a:pt x="918" y="8718"/>
                    <a:pt x="822" y="8478"/>
                    <a:pt x="775" y="8234"/>
                  </a:cubicBezTo>
                  <a:cubicBezTo>
                    <a:pt x="337" y="7168"/>
                    <a:pt x="194" y="6006"/>
                    <a:pt x="144" y="4843"/>
                  </a:cubicBezTo>
                  <a:cubicBezTo>
                    <a:pt x="144" y="3972"/>
                    <a:pt x="144" y="3100"/>
                    <a:pt x="240" y="2228"/>
                  </a:cubicBezTo>
                  <a:cubicBezTo>
                    <a:pt x="291" y="1503"/>
                    <a:pt x="388" y="825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2260175" y="1989900"/>
              <a:ext cx="49725" cy="197350"/>
            </a:xfrm>
            <a:custGeom>
              <a:avLst/>
              <a:gdLst/>
              <a:ahLst/>
              <a:cxnLst/>
              <a:rect l="l" t="t" r="r" b="b"/>
              <a:pathLst>
                <a:path w="1989" h="7894" extrusionOk="0">
                  <a:moveTo>
                    <a:pt x="1989" y="1"/>
                  </a:moveTo>
                  <a:lnTo>
                    <a:pt x="1989" y="1"/>
                  </a:lnTo>
                  <a:cubicBezTo>
                    <a:pt x="873" y="1551"/>
                    <a:pt x="195" y="3294"/>
                    <a:pt x="51" y="5231"/>
                  </a:cubicBezTo>
                  <a:cubicBezTo>
                    <a:pt x="1" y="6103"/>
                    <a:pt x="1" y="7022"/>
                    <a:pt x="195" y="7893"/>
                  </a:cubicBezTo>
                  <a:cubicBezTo>
                    <a:pt x="98" y="6491"/>
                    <a:pt x="148" y="5135"/>
                    <a:pt x="388" y="3779"/>
                  </a:cubicBezTo>
                  <a:cubicBezTo>
                    <a:pt x="679" y="2422"/>
                    <a:pt x="1311" y="1210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2217850" y="1957175"/>
              <a:ext cx="25400" cy="174375"/>
            </a:xfrm>
            <a:custGeom>
              <a:avLst/>
              <a:gdLst/>
              <a:ahLst/>
              <a:cxnLst/>
              <a:rect l="l" t="t" r="r" b="b"/>
              <a:pathLst>
                <a:path w="1016" h="6975" extrusionOk="0">
                  <a:moveTo>
                    <a:pt x="1016" y="0"/>
                  </a:moveTo>
                  <a:cubicBezTo>
                    <a:pt x="969" y="147"/>
                    <a:pt x="872" y="291"/>
                    <a:pt x="872" y="438"/>
                  </a:cubicBezTo>
                  <a:cubicBezTo>
                    <a:pt x="485" y="1600"/>
                    <a:pt x="241" y="2809"/>
                    <a:pt x="98" y="4068"/>
                  </a:cubicBezTo>
                  <a:cubicBezTo>
                    <a:pt x="1" y="4940"/>
                    <a:pt x="47" y="5812"/>
                    <a:pt x="241" y="6684"/>
                  </a:cubicBezTo>
                  <a:cubicBezTo>
                    <a:pt x="241" y="6781"/>
                    <a:pt x="291" y="6878"/>
                    <a:pt x="338" y="6974"/>
                  </a:cubicBezTo>
                  <a:lnTo>
                    <a:pt x="435" y="6974"/>
                  </a:lnTo>
                  <a:cubicBezTo>
                    <a:pt x="435" y="6878"/>
                    <a:pt x="388" y="6831"/>
                    <a:pt x="388" y="6781"/>
                  </a:cubicBezTo>
                  <a:cubicBezTo>
                    <a:pt x="241" y="6250"/>
                    <a:pt x="194" y="5669"/>
                    <a:pt x="144" y="5037"/>
                  </a:cubicBezTo>
                  <a:cubicBezTo>
                    <a:pt x="144" y="3925"/>
                    <a:pt x="338" y="2860"/>
                    <a:pt x="582" y="1794"/>
                  </a:cubicBezTo>
                  <a:cubicBezTo>
                    <a:pt x="725" y="1163"/>
                    <a:pt x="872" y="581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2409175" y="2004425"/>
              <a:ext cx="31500" cy="169550"/>
            </a:xfrm>
            <a:custGeom>
              <a:avLst/>
              <a:gdLst/>
              <a:ahLst/>
              <a:cxnLst/>
              <a:rect l="l" t="t" r="r" b="b"/>
              <a:pathLst>
                <a:path w="1260" h="6782" extrusionOk="0">
                  <a:moveTo>
                    <a:pt x="0" y="1"/>
                  </a:moveTo>
                  <a:lnTo>
                    <a:pt x="0" y="1"/>
                  </a:lnTo>
                  <a:cubicBezTo>
                    <a:pt x="775" y="2178"/>
                    <a:pt x="1112" y="4457"/>
                    <a:pt x="969" y="6782"/>
                  </a:cubicBezTo>
                  <a:cubicBezTo>
                    <a:pt x="1259" y="4457"/>
                    <a:pt x="918" y="217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2374000" y="2067400"/>
              <a:ext cx="10975" cy="165850"/>
            </a:xfrm>
            <a:custGeom>
              <a:avLst/>
              <a:gdLst/>
              <a:ahLst/>
              <a:cxnLst/>
              <a:rect l="l" t="t" r="r" b="b"/>
              <a:pathLst>
                <a:path w="439" h="6634" extrusionOk="0">
                  <a:moveTo>
                    <a:pt x="1" y="0"/>
                  </a:moveTo>
                  <a:cubicBezTo>
                    <a:pt x="291" y="2228"/>
                    <a:pt x="245" y="4456"/>
                    <a:pt x="1" y="6634"/>
                  </a:cubicBezTo>
                  <a:cubicBezTo>
                    <a:pt x="388" y="4456"/>
                    <a:pt x="438" y="22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2516875" y="2031075"/>
              <a:ext cx="54575" cy="156175"/>
            </a:xfrm>
            <a:custGeom>
              <a:avLst/>
              <a:gdLst/>
              <a:ahLst/>
              <a:cxnLst/>
              <a:rect l="l" t="t" r="r" b="b"/>
              <a:pathLst>
                <a:path w="2183" h="6247" extrusionOk="0">
                  <a:moveTo>
                    <a:pt x="2035" y="0"/>
                  </a:moveTo>
                  <a:lnTo>
                    <a:pt x="2035" y="0"/>
                  </a:lnTo>
                  <a:cubicBezTo>
                    <a:pt x="1938" y="1112"/>
                    <a:pt x="1698" y="2178"/>
                    <a:pt x="1357" y="3197"/>
                  </a:cubicBezTo>
                  <a:cubicBezTo>
                    <a:pt x="1020" y="4263"/>
                    <a:pt x="535" y="5278"/>
                    <a:pt x="1" y="6246"/>
                  </a:cubicBezTo>
                  <a:cubicBezTo>
                    <a:pt x="1260" y="4503"/>
                    <a:pt x="2182" y="1306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2329250" y="2106150"/>
              <a:ext cx="13300" cy="152575"/>
            </a:xfrm>
            <a:custGeom>
              <a:avLst/>
              <a:gdLst/>
              <a:ahLst/>
              <a:cxnLst/>
              <a:rect l="l" t="t" r="r" b="b"/>
              <a:pathLst>
                <a:path w="532" h="6103" extrusionOk="0">
                  <a:moveTo>
                    <a:pt x="291" y="0"/>
                  </a:moveTo>
                  <a:lnTo>
                    <a:pt x="291" y="0"/>
                  </a:lnTo>
                  <a:cubicBezTo>
                    <a:pt x="0" y="2034"/>
                    <a:pt x="0" y="4069"/>
                    <a:pt x="531" y="6103"/>
                  </a:cubicBezTo>
                  <a:cubicBezTo>
                    <a:pt x="144" y="4069"/>
                    <a:pt x="97" y="2034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2357050" y="2172700"/>
              <a:ext cx="41200" cy="135625"/>
            </a:xfrm>
            <a:custGeom>
              <a:avLst/>
              <a:gdLst/>
              <a:ahLst/>
              <a:cxnLst/>
              <a:rect l="l" t="t" r="r" b="b"/>
              <a:pathLst>
                <a:path w="1648" h="5425" extrusionOk="0">
                  <a:moveTo>
                    <a:pt x="1453" y="0"/>
                  </a:moveTo>
                  <a:lnTo>
                    <a:pt x="1453" y="0"/>
                  </a:lnTo>
                  <a:cubicBezTo>
                    <a:pt x="1407" y="1891"/>
                    <a:pt x="1066" y="3731"/>
                    <a:pt x="1" y="5425"/>
                  </a:cubicBezTo>
                  <a:cubicBezTo>
                    <a:pt x="775" y="4797"/>
                    <a:pt x="1647" y="2085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2254175" y="2016550"/>
              <a:ext cx="26675" cy="106575"/>
            </a:xfrm>
            <a:custGeom>
              <a:avLst/>
              <a:gdLst/>
              <a:ahLst/>
              <a:cxnLst/>
              <a:rect l="l" t="t" r="r" b="b"/>
              <a:pathLst>
                <a:path w="1067" h="4263" extrusionOk="0">
                  <a:moveTo>
                    <a:pt x="1066" y="0"/>
                  </a:moveTo>
                  <a:cubicBezTo>
                    <a:pt x="388" y="1306"/>
                    <a:pt x="1" y="2759"/>
                    <a:pt x="98" y="4262"/>
                  </a:cubicBezTo>
                  <a:cubicBezTo>
                    <a:pt x="194" y="2809"/>
                    <a:pt x="485" y="1356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2453925" y="1924525"/>
              <a:ext cx="6125" cy="96900"/>
            </a:xfrm>
            <a:custGeom>
              <a:avLst/>
              <a:gdLst/>
              <a:ahLst/>
              <a:cxnLst/>
              <a:rect l="l" t="t" r="r" b="b"/>
              <a:pathLst>
                <a:path w="245" h="3876" extrusionOk="0">
                  <a:moveTo>
                    <a:pt x="97" y="0"/>
                  </a:moveTo>
                  <a:lnTo>
                    <a:pt x="97" y="1112"/>
                  </a:lnTo>
                  <a:cubicBezTo>
                    <a:pt x="51" y="1984"/>
                    <a:pt x="0" y="2856"/>
                    <a:pt x="0" y="3728"/>
                  </a:cubicBezTo>
                  <a:cubicBezTo>
                    <a:pt x="0" y="3778"/>
                    <a:pt x="0" y="3825"/>
                    <a:pt x="51" y="3875"/>
                  </a:cubicBezTo>
                  <a:cubicBezTo>
                    <a:pt x="244" y="2565"/>
                    <a:pt x="194" y="126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2443075" y="1952325"/>
              <a:ext cx="7275" cy="37600"/>
            </a:xfrm>
            <a:custGeom>
              <a:avLst/>
              <a:gdLst/>
              <a:ahLst/>
              <a:cxnLst/>
              <a:rect l="l" t="t" r="r" b="b"/>
              <a:pathLst>
                <a:path w="291" h="1504" extrusionOk="0">
                  <a:moveTo>
                    <a:pt x="144" y="0"/>
                  </a:moveTo>
                  <a:cubicBezTo>
                    <a:pt x="144" y="535"/>
                    <a:pt x="0" y="1019"/>
                    <a:pt x="97" y="1504"/>
                  </a:cubicBezTo>
                  <a:cubicBezTo>
                    <a:pt x="144" y="1019"/>
                    <a:pt x="291" y="535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2482975" y="2467075"/>
              <a:ext cx="362100" cy="405800"/>
            </a:xfrm>
            <a:custGeom>
              <a:avLst/>
              <a:gdLst/>
              <a:ahLst/>
              <a:cxnLst/>
              <a:rect l="l" t="t" r="r" b="b"/>
              <a:pathLst>
                <a:path w="14484" h="16232" extrusionOk="0">
                  <a:moveTo>
                    <a:pt x="7316" y="1158"/>
                  </a:moveTo>
                  <a:lnTo>
                    <a:pt x="7316" y="1158"/>
                  </a:lnTo>
                  <a:cubicBezTo>
                    <a:pt x="7169" y="1496"/>
                    <a:pt x="7025" y="1786"/>
                    <a:pt x="6878" y="2127"/>
                  </a:cubicBezTo>
                  <a:cubicBezTo>
                    <a:pt x="6781" y="2077"/>
                    <a:pt x="6684" y="1980"/>
                    <a:pt x="6587" y="1883"/>
                  </a:cubicBezTo>
                  <a:cubicBezTo>
                    <a:pt x="6781" y="1592"/>
                    <a:pt x="6975" y="1302"/>
                    <a:pt x="7316" y="1158"/>
                  </a:cubicBezTo>
                  <a:close/>
                  <a:moveTo>
                    <a:pt x="7951" y="903"/>
                  </a:moveTo>
                  <a:cubicBezTo>
                    <a:pt x="8091" y="903"/>
                    <a:pt x="8236" y="988"/>
                    <a:pt x="8381" y="1158"/>
                  </a:cubicBezTo>
                  <a:cubicBezTo>
                    <a:pt x="8525" y="1302"/>
                    <a:pt x="8672" y="1496"/>
                    <a:pt x="8866" y="1643"/>
                  </a:cubicBezTo>
                  <a:cubicBezTo>
                    <a:pt x="9059" y="1837"/>
                    <a:pt x="9203" y="2030"/>
                    <a:pt x="9253" y="2367"/>
                  </a:cubicBezTo>
                  <a:cubicBezTo>
                    <a:pt x="8575" y="2708"/>
                    <a:pt x="8137" y="3336"/>
                    <a:pt x="7897" y="4064"/>
                  </a:cubicBezTo>
                  <a:cubicBezTo>
                    <a:pt x="7606" y="3483"/>
                    <a:pt x="7316" y="2852"/>
                    <a:pt x="7025" y="2224"/>
                  </a:cubicBezTo>
                  <a:cubicBezTo>
                    <a:pt x="7122" y="1883"/>
                    <a:pt x="7316" y="1496"/>
                    <a:pt x="7556" y="1158"/>
                  </a:cubicBezTo>
                  <a:cubicBezTo>
                    <a:pt x="7678" y="988"/>
                    <a:pt x="7812" y="903"/>
                    <a:pt x="7951" y="903"/>
                  </a:cubicBezTo>
                  <a:close/>
                  <a:moveTo>
                    <a:pt x="2473" y="139"/>
                  </a:moveTo>
                  <a:cubicBezTo>
                    <a:pt x="2713" y="236"/>
                    <a:pt x="2763" y="384"/>
                    <a:pt x="2810" y="577"/>
                  </a:cubicBezTo>
                  <a:cubicBezTo>
                    <a:pt x="2906" y="868"/>
                    <a:pt x="2957" y="1158"/>
                    <a:pt x="3003" y="1449"/>
                  </a:cubicBezTo>
                  <a:cubicBezTo>
                    <a:pt x="3054" y="1837"/>
                    <a:pt x="3054" y="2270"/>
                    <a:pt x="3151" y="2708"/>
                  </a:cubicBezTo>
                  <a:cubicBezTo>
                    <a:pt x="3344" y="3871"/>
                    <a:pt x="3294" y="4983"/>
                    <a:pt x="2957" y="6145"/>
                  </a:cubicBezTo>
                  <a:cubicBezTo>
                    <a:pt x="2666" y="7307"/>
                    <a:pt x="2616" y="8470"/>
                    <a:pt x="2666" y="9632"/>
                  </a:cubicBezTo>
                  <a:cubicBezTo>
                    <a:pt x="2666" y="9826"/>
                    <a:pt x="2713" y="10020"/>
                    <a:pt x="2666" y="10264"/>
                  </a:cubicBezTo>
                  <a:cubicBezTo>
                    <a:pt x="2616" y="10167"/>
                    <a:pt x="2616" y="10117"/>
                    <a:pt x="2569" y="10070"/>
                  </a:cubicBezTo>
                  <a:cubicBezTo>
                    <a:pt x="2085" y="8760"/>
                    <a:pt x="1698" y="7455"/>
                    <a:pt x="1504" y="6048"/>
                  </a:cubicBezTo>
                  <a:cubicBezTo>
                    <a:pt x="1260" y="4549"/>
                    <a:pt x="1213" y="3096"/>
                    <a:pt x="1698" y="1592"/>
                  </a:cubicBezTo>
                  <a:cubicBezTo>
                    <a:pt x="1794" y="1205"/>
                    <a:pt x="2035" y="818"/>
                    <a:pt x="2228" y="430"/>
                  </a:cubicBezTo>
                  <a:cubicBezTo>
                    <a:pt x="2279" y="333"/>
                    <a:pt x="2376" y="236"/>
                    <a:pt x="2473" y="139"/>
                  </a:cubicBezTo>
                  <a:close/>
                  <a:moveTo>
                    <a:pt x="13368" y="2561"/>
                  </a:moveTo>
                  <a:cubicBezTo>
                    <a:pt x="13562" y="2611"/>
                    <a:pt x="13659" y="2805"/>
                    <a:pt x="13755" y="2949"/>
                  </a:cubicBezTo>
                  <a:cubicBezTo>
                    <a:pt x="13949" y="3336"/>
                    <a:pt x="14046" y="3774"/>
                    <a:pt x="14096" y="4208"/>
                  </a:cubicBezTo>
                  <a:cubicBezTo>
                    <a:pt x="14434" y="7358"/>
                    <a:pt x="13562" y="10213"/>
                    <a:pt x="11818" y="12829"/>
                  </a:cubicBezTo>
                  <a:cubicBezTo>
                    <a:pt x="11287" y="13654"/>
                    <a:pt x="10559" y="14332"/>
                    <a:pt x="9784" y="14863"/>
                  </a:cubicBezTo>
                  <a:cubicBezTo>
                    <a:pt x="9737" y="14913"/>
                    <a:pt x="9687" y="14960"/>
                    <a:pt x="9590" y="15010"/>
                  </a:cubicBezTo>
                  <a:lnTo>
                    <a:pt x="9544" y="15010"/>
                  </a:lnTo>
                  <a:cubicBezTo>
                    <a:pt x="9641" y="14816"/>
                    <a:pt x="9784" y="14623"/>
                    <a:pt x="9931" y="14475"/>
                  </a:cubicBezTo>
                  <a:cubicBezTo>
                    <a:pt x="10900" y="12976"/>
                    <a:pt x="11578" y="11376"/>
                    <a:pt x="12012" y="9632"/>
                  </a:cubicBezTo>
                  <a:cubicBezTo>
                    <a:pt x="12256" y="8617"/>
                    <a:pt x="12496" y="7598"/>
                    <a:pt x="12593" y="6583"/>
                  </a:cubicBezTo>
                  <a:cubicBezTo>
                    <a:pt x="12740" y="5614"/>
                    <a:pt x="12934" y="4692"/>
                    <a:pt x="12934" y="3723"/>
                  </a:cubicBezTo>
                  <a:cubicBezTo>
                    <a:pt x="12934" y="3433"/>
                    <a:pt x="13031" y="3193"/>
                    <a:pt x="13077" y="2949"/>
                  </a:cubicBezTo>
                  <a:cubicBezTo>
                    <a:pt x="13128" y="2805"/>
                    <a:pt x="13174" y="2658"/>
                    <a:pt x="13368" y="2561"/>
                  </a:cubicBezTo>
                  <a:close/>
                  <a:moveTo>
                    <a:pt x="1988" y="384"/>
                  </a:moveTo>
                  <a:cubicBezTo>
                    <a:pt x="1988" y="430"/>
                    <a:pt x="2035" y="480"/>
                    <a:pt x="1988" y="480"/>
                  </a:cubicBezTo>
                  <a:cubicBezTo>
                    <a:pt x="1454" y="1399"/>
                    <a:pt x="1310" y="2367"/>
                    <a:pt x="1213" y="3336"/>
                  </a:cubicBezTo>
                  <a:cubicBezTo>
                    <a:pt x="1066" y="5467"/>
                    <a:pt x="1504" y="7455"/>
                    <a:pt x="2182" y="9438"/>
                  </a:cubicBezTo>
                  <a:cubicBezTo>
                    <a:pt x="2519" y="10407"/>
                    <a:pt x="2860" y="11426"/>
                    <a:pt x="3100" y="12441"/>
                  </a:cubicBezTo>
                  <a:cubicBezTo>
                    <a:pt x="3344" y="13363"/>
                    <a:pt x="3681" y="14185"/>
                    <a:pt x="4166" y="14960"/>
                  </a:cubicBezTo>
                  <a:cubicBezTo>
                    <a:pt x="4216" y="15057"/>
                    <a:pt x="4263" y="15107"/>
                    <a:pt x="4313" y="15204"/>
                  </a:cubicBezTo>
                  <a:lnTo>
                    <a:pt x="4263" y="15250"/>
                  </a:lnTo>
                  <a:cubicBezTo>
                    <a:pt x="4119" y="15107"/>
                    <a:pt x="3972" y="15010"/>
                    <a:pt x="3829" y="14863"/>
                  </a:cubicBezTo>
                  <a:cubicBezTo>
                    <a:pt x="2713" y="13797"/>
                    <a:pt x="1938" y="12538"/>
                    <a:pt x="1357" y="11136"/>
                  </a:cubicBezTo>
                  <a:cubicBezTo>
                    <a:pt x="775" y="9826"/>
                    <a:pt x="438" y="8423"/>
                    <a:pt x="245" y="7017"/>
                  </a:cubicBezTo>
                  <a:cubicBezTo>
                    <a:pt x="97" y="5614"/>
                    <a:pt x="148" y="4161"/>
                    <a:pt x="582" y="2805"/>
                  </a:cubicBezTo>
                  <a:cubicBezTo>
                    <a:pt x="826" y="2030"/>
                    <a:pt x="1163" y="1352"/>
                    <a:pt x="1698" y="721"/>
                  </a:cubicBezTo>
                  <a:cubicBezTo>
                    <a:pt x="1744" y="624"/>
                    <a:pt x="1794" y="577"/>
                    <a:pt x="1891" y="480"/>
                  </a:cubicBezTo>
                  <a:lnTo>
                    <a:pt x="1988" y="384"/>
                  </a:lnTo>
                  <a:close/>
                  <a:moveTo>
                    <a:pt x="12547" y="6195"/>
                  </a:moveTo>
                  <a:cubicBezTo>
                    <a:pt x="12496" y="6389"/>
                    <a:pt x="12496" y="6629"/>
                    <a:pt x="12450" y="6874"/>
                  </a:cubicBezTo>
                  <a:cubicBezTo>
                    <a:pt x="12159" y="8760"/>
                    <a:pt x="11721" y="10651"/>
                    <a:pt x="10900" y="12441"/>
                  </a:cubicBezTo>
                  <a:cubicBezTo>
                    <a:pt x="10559" y="13119"/>
                    <a:pt x="10125" y="13797"/>
                    <a:pt x="9737" y="14475"/>
                  </a:cubicBezTo>
                  <a:cubicBezTo>
                    <a:pt x="9156" y="15398"/>
                    <a:pt x="8284" y="15882"/>
                    <a:pt x="7169" y="15979"/>
                  </a:cubicBezTo>
                  <a:lnTo>
                    <a:pt x="7025" y="15979"/>
                  </a:lnTo>
                  <a:cubicBezTo>
                    <a:pt x="7362" y="15688"/>
                    <a:pt x="7703" y="15444"/>
                    <a:pt x="8040" y="15153"/>
                  </a:cubicBezTo>
                  <a:cubicBezTo>
                    <a:pt x="8672" y="14572"/>
                    <a:pt x="9156" y="13894"/>
                    <a:pt x="9544" y="13119"/>
                  </a:cubicBezTo>
                  <a:cubicBezTo>
                    <a:pt x="10075" y="12151"/>
                    <a:pt x="10512" y="11136"/>
                    <a:pt x="11094" y="10167"/>
                  </a:cubicBezTo>
                  <a:cubicBezTo>
                    <a:pt x="11578" y="9295"/>
                    <a:pt x="11818" y="8326"/>
                    <a:pt x="12109" y="7358"/>
                  </a:cubicBezTo>
                  <a:cubicBezTo>
                    <a:pt x="12206" y="6970"/>
                    <a:pt x="12353" y="6583"/>
                    <a:pt x="12547" y="6195"/>
                  </a:cubicBezTo>
                  <a:close/>
                  <a:moveTo>
                    <a:pt x="5893" y="1605"/>
                  </a:moveTo>
                  <a:cubicBezTo>
                    <a:pt x="6021" y="1605"/>
                    <a:pt x="6137" y="1677"/>
                    <a:pt x="6297" y="1837"/>
                  </a:cubicBezTo>
                  <a:cubicBezTo>
                    <a:pt x="6684" y="2224"/>
                    <a:pt x="7072" y="2611"/>
                    <a:pt x="7316" y="3142"/>
                  </a:cubicBezTo>
                  <a:cubicBezTo>
                    <a:pt x="7606" y="3774"/>
                    <a:pt x="7750" y="4452"/>
                    <a:pt x="7847" y="5130"/>
                  </a:cubicBezTo>
                  <a:cubicBezTo>
                    <a:pt x="7944" y="6292"/>
                    <a:pt x="7944" y="7455"/>
                    <a:pt x="7897" y="8617"/>
                  </a:cubicBezTo>
                  <a:cubicBezTo>
                    <a:pt x="7847" y="9489"/>
                    <a:pt x="7703" y="10310"/>
                    <a:pt x="7510" y="11136"/>
                  </a:cubicBezTo>
                  <a:cubicBezTo>
                    <a:pt x="7219" y="12298"/>
                    <a:pt x="6928" y="13410"/>
                    <a:pt x="6444" y="14475"/>
                  </a:cubicBezTo>
                  <a:cubicBezTo>
                    <a:pt x="6250" y="14913"/>
                    <a:pt x="5960" y="15398"/>
                    <a:pt x="5619" y="15785"/>
                  </a:cubicBezTo>
                  <a:cubicBezTo>
                    <a:pt x="5522" y="15882"/>
                    <a:pt x="5425" y="15928"/>
                    <a:pt x="5282" y="16076"/>
                  </a:cubicBezTo>
                  <a:cubicBezTo>
                    <a:pt x="5038" y="15785"/>
                    <a:pt x="4797" y="15541"/>
                    <a:pt x="4553" y="15250"/>
                  </a:cubicBezTo>
                  <a:cubicBezTo>
                    <a:pt x="3875" y="14282"/>
                    <a:pt x="3441" y="13170"/>
                    <a:pt x="3151" y="12007"/>
                  </a:cubicBezTo>
                  <a:cubicBezTo>
                    <a:pt x="2860" y="10651"/>
                    <a:pt x="2713" y="9295"/>
                    <a:pt x="2860" y="7889"/>
                  </a:cubicBezTo>
                  <a:cubicBezTo>
                    <a:pt x="3003" y="6195"/>
                    <a:pt x="3441" y="4549"/>
                    <a:pt x="4359" y="3045"/>
                  </a:cubicBezTo>
                  <a:cubicBezTo>
                    <a:pt x="4604" y="2658"/>
                    <a:pt x="4894" y="2367"/>
                    <a:pt x="5185" y="2030"/>
                  </a:cubicBezTo>
                  <a:cubicBezTo>
                    <a:pt x="5282" y="1933"/>
                    <a:pt x="5379" y="1837"/>
                    <a:pt x="5522" y="1740"/>
                  </a:cubicBezTo>
                  <a:cubicBezTo>
                    <a:pt x="5675" y="1653"/>
                    <a:pt x="5788" y="1605"/>
                    <a:pt x="5893" y="1605"/>
                  </a:cubicBezTo>
                  <a:close/>
                  <a:moveTo>
                    <a:pt x="10033" y="2041"/>
                  </a:moveTo>
                  <a:cubicBezTo>
                    <a:pt x="10174" y="2041"/>
                    <a:pt x="10309" y="2118"/>
                    <a:pt x="10416" y="2224"/>
                  </a:cubicBezTo>
                  <a:cubicBezTo>
                    <a:pt x="10609" y="2367"/>
                    <a:pt x="10753" y="2561"/>
                    <a:pt x="10849" y="2755"/>
                  </a:cubicBezTo>
                  <a:cubicBezTo>
                    <a:pt x="11094" y="3193"/>
                    <a:pt x="11190" y="3723"/>
                    <a:pt x="11237" y="4208"/>
                  </a:cubicBezTo>
                  <a:cubicBezTo>
                    <a:pt x="11384" y="5467"/>
                    <a:pt x="11237" y="6726"/>
                    <a:pt x="11043" y="7986"/>
                  </a:cubicBezTo>
                  <a:cubicBezTo>
                    <a:pt x="10803" y="9295"/>
                    <a:pt x="10512" y="10554"/>
                    <a:pt x="10028" y="11763"/>
                  </a:cubicBezTo>
                  <a:cubicBezTo>
                    <a:pt x="9590" y="12782"/>
                    <a:pt x="9106" y="13701"/>
                    <a:pt x="8428" y="14526"/>
                  </a:cubicBezTo>
                  <a:cubicBezTo>
                    <a:pt x="7897" y="15153"/>
                    <a:pt x="7265" y="15735"/>
                    <a:pt x="6394" y="15928"/>
                  </a:cubicBezTo>
                  <a:cubicBezTo>
                    <a:pt x="6153" y="16025"/>
                    <a:pt x="5909" y="16025"/>
                    <a:pt x="5669" y="16076"/>
                  </a:cubicBezTo>
                  <a:lnTo>
                    <a:pt x="5669" y="15979"/>
                  </a:lnTo>
                  <a:cubicBezTo>
                    <a:pt x="6297" y="15301"/>
                    <a:pt x="6684" y="14475"/>
                    <a:pt x="6975" y="13604"/>
                  </a:cubicBezTo>
                  <a:cubicBezTo>
                    <a:pt x="7362" y="12538"/>
                    <a:pt x="7606" y="11473"/>
                    <a:pt x="7800" y="10361"/>
                  </a:cubicBezTo>
                  <a:cubicBezTo>
                    <a:pt x="8091" y="8954"/>
                    <a:pt x="8091" y="7501"/>
                    <a:pt x="8091" y="6048"/>
                  </a:cubicBezTo>
                  <a:cubicBezTo>
                    <a:pt x="8040" y="5661"/>
                    <a:pt x="7994" y="5273"/>
                    <a:pt x="7944" y="4839"/>
                  </a:cubicBezTo>
                  <a:cubicBezTo>
                    <a:pt x="7944" y="4646"/>
                    <a:pt x="7944" y="4402"/>
                    <a:pt x="7994" y="4208"/>
                  </a:cubicBezTo>
                  <a:cubicBezTo>
                    <a:pt x="8234" y="3433"/>
                    <a:pt x="8622" y="2852"/>
                    <a:pt x="9350" y="2464"/>
                  </a:cubicBezTo>
                  <a:cubicBezTo>
                    <a:pt x="9447" y="2418"/>
                    <a:pt x="9590" y="2321"/>
                    <a:pt x="9687" y="2224"/>
                  </a:cubicBezTo>
                  <a:cubicBezTo>
                    <a:pt x="9797" y="2093"/>
                    <a:pt x="9917" y="2041"/>
                    <a:pt x="10033" y="2041"/>
                  </a:cubicBezTo>
                  <a:close/>
                  <a:moveTo>
                    <a:pt x="2463" y="1"/>
                  </a:moveTo>
                  <a:cubicBezTo>
                    <a:pt x="2312" y="1"/>
                    <a:pt x="2146" y="78"/>
                    <a:pt x="1988" y="236"/>
                  </a:cubicBezTo>
                  <a:cubicBezTo>
                    <a:pt x="1698" y="480"/>
                    <a:pt x="1454" y="818"/>
                    <a:pt x="1213" y="1108"/>
                  </a:cubicBezTo>
                  <a:cubicBezTo>
                    <a:pt x="485" y="2270"/>
                    <a:pt x="148" y="3530"/>
                    <a:pt x="51" y="4839"/>
                  </a:cubicBezTo>
                  <a:cubicBezTo>
                    <a:pt x="1" y="6339"/>
                    <a:pt x="148" y="7745"/>
                    <a:pt x="535" y="9198"/>
                  </a:cubicBezTo>
                  <a:cubicBezTo>
                    <a:pt x="969" y="10845"/>
                    <a:pt x="1647" y="12395"/>
                    <a:pt x="2666" y="13797"/>
                  </a:cubicBezTo>
                  <a:cubicBezTo>
                    <a:pt x="3151" y="14475"/>
                    <a:pt x="3732" y="15057"/>
                    <a:pt x="4456" y="15541"/>
                  </a:cubicBezTo>
                  <a:cubicBezTo>
                    <a:pt x="4604" y="15688"/>
                    <a:pt x="4797" y="15785"/>
                    <a:pt x="4941" y="15928"/>
                  </a:cubicBezTo>
                  <a:cubicBezTo>
                    <a:pt x="5182" y="16131"/>
                    <a:pt x="5489" y="16232"/>
                    <a:pt x="5808" y="16232"/>
                  </a:cubicBezTo>
                  <a:cubicBezTo>
                    <a:pt x="5874" y="16232"/>
                    <a:pt x="5940" y="16228"/>
                    <a:pt x="6006" y="16219"/>
                  </a:cubicBezTo>
                  <a:cubicBezTo>
                    <a:pt x="6200" y="16219"/>
                    <a:pt x="6394" y="16173"/>
                    <a:pt x="6587" y="16173"/>
                  </a:cubicBezTo>
                  <a:cubicBezTo>
                    <a:pt x="7413" y="16122"/>
                    <a:pt x="8188" y="15979"/>
                    <a:pt x="8912" y="15591"/>
                  </a:cubicBezTo>
                  <a:cubicBezTo>
                    <a:pt x="10268" y="14913"/>
                    <a:pt x="11334" y="13894"/>
                    <a:pt x="12159" y="12635"/>
                  </a:cubicBezTo>
                  <a:cubicBezTo>
                    <a:pt x="13755" y="10167"/>
                    <a:pt x="14484" y="7455"/>
                    <a:pt x="14290" y="4549"/>
                  </a:cubicBezTo>
                  <a:cubicBezTo>
                    <a:pt x="14240" y="4111"/>
                    <a:pt x="14143" y="3677"/>
                    <a:pt x="14000" y="3239"/>
                  </a:cubicBezTo>
                  <a:cubicBezTo>
                    <a:pt x="13949" y="2999"/>
                    <a:pt x="13806" y="2805"/>
                    <a:pt x="13659" y="2611"/>
                  </a:cubicBezTo>
                  <a:cubicBezTo>
                    <a:pt x="13569" y="2478"/>
                    <a:pt x="13470" y="2415"/>
                    <a:pt x="13371" y="2415"/>
                  </a:cubicBezTo>
                  <a:cubicBezTo>
                    <a:pt x="13254" y="2415"/>
                    <a:pt x="13135" y="2501"/>
                    <a:pt x="13031" y="2658"/>
                  </a:cubicBezTo>
                  <a:cubicBezTo>
                    <a:pt x="12981" y="2805"/>
                    <a:pt x="12884" y="2999"/>
                    <a:pt x="12884" y="3142"/>
                  </a:cubicBezTo>
                  <a:cubicBezTo>
                    <a:pt x="12837" y="3580"/>
                    <a:pt x="12787" y="3968"/>
                    <a:pt x="12740" y="4402"/>
                  </a:cubicBezTo>
                  <a:cubicBezTo>
                    <a:pt x="12690" y="4692"/>
                    <a:pt x="12690" y="4983"/>
                    <a:pt x="12593" y="5273"/>
                  </a:cubicBezTo>
                  <a:cubicBezTo>
                    <a:pt x="12256" y="6339"/>
                    <a:pt x="11965" y="7455"/>
                    <a:pt x="11578" y="8520"/>
                  </a:cubicBezTo>
                  <a:cubicBezTo>
                    <a:pt x="11384" y="9101"/>
                    <a:pt x="11140" y="9683"/>
                    <a:pt x="10900" y="10264"/>
                  </a:cubicBezTo>
                  <a:cubicBezTo>
                    <a:pt x="10849" y="10407"/>
                    <a:pt x="10753" y="10504"/>
                    <a:pt x="10656" y="10651"/>
                  </a:cubicBezTo>
                  <a:cubicBezTo>
                    <a:pt x="10609" y="10554"/>
                    <a:pt x="10656" y="10504"/>
                    <a:pt x="10656" y="10457"/>
                  </a:cubicBezTo>
                  <a:cubicBezTo>
                    <a:pt x="10803" y="9876"/>
                    <a:pt x="10946" y="9342"/>
                    <a:pt x="11043" y="8760"/>
                  </a:cubicBezTo>
                  <a:cubicBezTo>
                    <a:pt x="11384" y="7307"/>
                    <a:pt x="11528" y="5854"/>
                    <a:pt x="11431" y="4355"/>
                  </a:cubicBezTo>
                  <a:cubicBezTo>
                    <a:pt x="11384" y="3774"/>
                    <a:pt x="11287" y="3239"/>
                    <a:pt x="10997" y="2708"/>
                  </a:cubicBezTo>
                  <a:cubicBezTo>
                    <a:pt x="10849" y="2464"/>
                    <a:pt x="10656" y="2224"/>
                    <a:pt x="10462" y="2030"/>
                  </a:cubicBezTo>
                  <a:cubicBezTo>
                    <a:pt x="10341" y="1933"/>
                    <a:pt x="10184" y="1872"/>
                    <a:pt x="10026" y="1872"/>
                  </a:cubicBezTo>
                  <a:cubicBezTo>
                    <a:pt x="9869" y="1872"/>
                    <a:pt x="9712" y="1932"/>
                    <a:pt x="9590" y="2077"/>
                  </a:cubicBezTo>
                  <a:cubicBezTo>
                    <a:pt x="9544" y="2127"/>
                    <a:pt x="9493" y="2174"/>
                    <a:pt x="9447" y="2174"/>
                  </a:cubicBezTo>
                  <a:cubicBezTo>
                    <a:pt x="9300" y="1980"/>
                    <a:pt x="9203" y="1740"/>
                    <a:pt x="9009" y="1592"/>
                  </a:cubicBezTo>
                  <a:cubicBezTo>
                    <a:pt x="8866" y="1352"/>
                    <a:pt x="8622" y="1158"/>
                    <a:pt x="8428" y="965"/>
                  </a:cubicBezTo>
                  <a:cubicBezTo>
                    <a:pt x="8286" y="823"/>
                    <a:pt x="8119" y="733"/>
                    <a:pt x="7926" y="733"/>
                  </a:cubicBezTo>
                  <a:cubicBezTo>
                    <a:pt x="7855" y="733"/>
                    <a:pt x="7781" y="745"/>
                    <a:pt x="7703" y="771"/>
                  </a:cubicBezTo>
                  <a:cubicBezTo>
                    <a:pt x="7265" y="914"/>
                    <a:pt x="6975" y="1158"/>
                    <a:pt x="6684" y="1496"/>
                  </a:cubicBezTo>
                  <a:cubicBezTo>
                    <a:pt x="6638" y="1592"/>
                    <a:pt x="6541" y="1643"/>
                    <a:pt x="6491" y="1740"/>
                  </a:cubicBezTo>
                  <a:cubicBezTo>
                    <a:pt x="6208" y="1551"/>
                    <a:pt x="6006" y="1455"/>
                    <a:pt x="5812" y="1455"/>
                  </a:cubicBezTo>
                  <a:cubicBezTo>
                    <a:pt x="5606" y="1455"/>
                    <a:pt x="5409" y="1563"/>
                    <a:pt x="5134" y="1786"/>
                  </a:cubicBezTo>
                  <a:cubicBezTo>
                    <a:pt x="4991" y="1933"/>
                    <a:pt x="4844" y="2077"/>
                    <a:pt x="4747" y="2270"/>
                  </a:cubicBezTo>
                  <a:cubicBezTo>
                    <a:pt x="4216" y="2852"/>
                    <a:pt x="3875" y="3483"/>
                    <a:pt x="3585" y="4208"/>
                  </a:cubicBezTo>
                  <a:lnTo>
                    <a:pt x="3441" y="4498"/>
                  </a:lnTo>
                  <a:cubicBezTo>
                    <a:pt x="3391" y="4258"/>
                    <a:pt x="3391" y="3968"/>
                    <a:pt x="3391" y="3723"/>
                  </a:cubicBezTo>
                  <a:cubicBezTo>
                    <a:pt x="3344" y="3483"/>
                    <a:pt x="3344" y="3239"/>
                    <a:pt x="3294" y="2999"/>
                  </a:cubicBezTo>
                  <a:cubicBezTo>
                    <a:pt x="3247" y="2515"/>
                    <a:pt x="3197" y="2030"/>
                    <a:pt x="3151" y="1592"/>
                  </a:cubicBezTo>
                  <a:cubicBezTo>
                    <a:pt x="3100" y="1205"/>
                    <a:pt x="3054" y="818"/>
                    <a:pt x="2957" y="480"/>
                  </a:cubicBezTo>
                  <a:cubicBezTo>
                    <a:pt x="2870" y="164"/>
                    <a:pt x="2682" y="1"/>
                    <a:pt x="2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2573825" y="2608575"/>
              <a:ext cx="26675" cy="247025"/>
            </a:xfrm>
            <a:custGeom>
              <a:avLst/>
              <a:gdLst/>
              <a:ahLst/>
              <a:cxnLst/>
              <a:rect l="l" t="t" r="r" b="b"/>
              <a:pathLst>
                <a:path w="1067" h="9881" extrusionOk="0">
                  <a:moveTo>
                    <a:pt x="919" y="1"/>
                  </a:moveTo>
                  <a:cubicBezTo>
                    <a:pt x="919" y="98"/>
                    <a:pt x="873" y="194"/>
                    <a:pt x="873" y="291"/>
                  </a:cubicBezTo>
                  <a:cubicBezTo>
                    <a:pt x="679" y="1117"/>
                    <a:pt x="435" y="1938"/>
                    <a:pt x="338" y="2810"/>
                  </a:cubicBezTo>
                  <a:cubicBezTo>
                    <a:pt x="195" y="3538"/>
                    <a:pt x="98" y="4360"/>
                    <a:pt x="47" y="5135"/>
                  </a:cubicBezTo>
                  <a:cubicBezTo>
                    <a:pt x="1" y="6103"/>
                    <a:pt x="98" y="7072"/>
                    <a:pt x="338" y="8041"/>
                  </a:cubicBezTo>
                  <a:cubicBezTo>
                    <a:pt x="435" y="8575"/>
                    <a:pt x="629" y="9060"/>
                    <a:pt x="822" y="9544"/>
                  </a:cubicBezTo>
                  <a:cubicBezTo>
                    <a:pt x="873" y="9687"/>
                    <a:pt x="1016" y="9784"/>
                    <a:pt x="1066" y="9881"/>
                  </a:cubicBezTo>
                  <a:cubicBezTo>
                    <a:pt x="1016" y="9641"/>
                    <a:pt x="919" y="9447"/>
                    <a:pt x="822" y="9253"/>
                  </a:cubicBezTo>
                  <a:cubicBezTo>
                    <a:pt x="485" y="8381"/>
                    <a:pt x="338" y="7510"/>
                    <a:pt x="241" y="6638"/>
                  </a:cubicBezTo>
                  <a:cubicBezTo>
                    <a:pt x="144" y="5328"/>
                    <a:pt x="241" y="4023"/>
                    <a:pt x="485" y="2763"/>
                  </a:cubicBezTo>
                  <a:cubicBezTo>
                    <a:pt x="629" y="1841"/>
                    <a:pt x="776" y="969"/>
                    <a:pt x="970" y="51"/>
                  </a:cubicBezTo>
                  <a:cubicBezTo>
                    <a:pt x="970" y="51"/>
                    <a:pt x="919" y="5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2588375" y="2544450"/>
              <a:ext cx="43600" cy="268825"/>
            </a:xfrm>
            <a:custGeom>
              <a:avLst/>
              <a:gdLst/>
              <a:ahLst/>
              <a:cxnLst/>
              <a:rect l="l" t="t" r="r" b="b"/>
              <a:pathLst>
                <a:path w="1744" h="10753" extrusionOk="0">
                  <a:moveTo>
                    <a:pt x="1744" y="1"/>
                  </a:moveTo>
                  <a:lnTo>
                    <a:pt x="1744" y="1"/>
                  </a:lnTo>
                  <a:cubicBezTo>
                    <a:pt x="1209" y="1454"/>
                    <a:pt x="775" y="3004"/>
                    <a:pt x="484" y="4553"/>
                  </a:cubicBezTo>
                  <a:cubicBezTo>
                    <a:pt x="337" y="5425"/>
                    <a:pt x="240" y="6343"/>
                    <a:pt x="143" y="7215"/>
                  </a:cubicBezTo>
                  <a:cubicBezTo>
                    <a:pt x="0" y="8331"/>
                    <a:pt x="47" y="9443"/>
                    <a:pt x="143" y="10559"/>
                  </a:cubicBezTo>
                  <a:cubicBezTo>
                    <a:pt x="143" y="10606"/>
                    <a:pt x="194" y="10702"/>
                    <a:pt x="194" y="10753"/>
                  </a:cubicBezTo>
                  <a:lnTo>
                    <a:pt x="194" y="9346"/>
                  </a:lnTo>
                  <a:cubicBezTo>
                    <a:pt x="143" y="8137"/>
                    <a:pt x="240" y="6878"/>
                    <a:pt x="434" y="5665"/>
                  </a:cubicBezTo>
                  <a:cubicBezTo>
                    <a:pt x="581" y="4457"/>
                    <a:pt x="872" y="3294"/>
                    <a:pt x="1209" y="2132"/>
                  </a:cubicBezTo>
                  <a:cubicBezTo>
                    <a:pt x="1403" y="1403"/>
                    <a:pt x="1596" y="679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2754200" y="2584375"/>
              <a:ext cx="71500" cy="238600"/>
            </a:xfrm>
            <a:custGeom>
              <a:avLst/>
              <a:gdLst/>
              <a:ahLst/>
              <a:cxnLst/>
              <a:rect l="l" t="t" r="r" b="b"/>
              <a:pathLst>
                <a:path w="2860" h="9544" extrusionOk="0">
                  <a:moveTo>
                    <a:pt x="2860" y="0"/>
                  </a:moveTo>
                  <a:cubicBezTo>
                    <a:pt x="2810" y="388"/>
                    <a:pt x="2810" y="872"/>
                    <a:pt x="2763" y="1310"/>
                  </a:cubicBezTo>
                  <a:cubicBezTo>
                    <a:pt x="2713" y="2085"/>
                    <a:pt x="2666" y="2860"/>
                    <a:pt x="2519" y="3634"/>
                  </a:cubicBezTo>
                  <a:cubicBezTo>
                    <a:pt x="2182" y="5521"/>
                    <a:pt x="1550" y="7265"/>
                    <a:pt x="438" y="8815"/>
                  </a:cubicBezTo>
                  <a:cubicBezTo>
                    <a:pt x="291" y="9059"/>
                    <a:pt x="148" y="9253"/>
                    <a:pt x="0" y="9493"/>
                  </a:cubicBezTo>
                  <a:lnTo>
                    <a:pt x="51" y="9543"/>
                  </a:lnTo>
                  <a:cubicBezTo>
                    <a:pt x="51" y="9493"/>
                    <a:pt x="97" y="9446"/>
                    <a:pt x="148" y="9396"/>
                  </a:cubicBezTo>
                  <a:cubicBezTo>
                    <a:pt x="775" y="8575"/>
                    <a:pt x="1357" y="7749"/>
                    <a:pt x="1744" y="6781"/>
                  </a:cubicBezTo>
                  <a:cubicBezTo>
                    <a:pt x="2279" y="5521"/>
                    <a:pt x="2666" y="4216"/>
                    <a:pt x="2763" y="2809"/>
                  </a:cubicBezTo>
                  <a:cubicBezTo>
                    <a:pt x="2810" y="2472"/>
                    <a:pt x="2860" y="2131"/>
                    <a:pt x="2860" y="1794"/>
                  </a:cubicBezTo>
                  <a:lnTo>
                    <a:pt x="2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2667025" y="2588050"/>
              <a:ext cx="75100" cy="249450"/>
            </a:xfrm>
            <a:custGeom>
              <a:avLst/>
              <a:gdLst/>
              <a:ahLst/>
              <a:cxnLst/>
              <a:rect l="l" t="t" r="r" b="b"/>
              <a:pathLst>
                <a:path w="3004" h="9978" extrusionOk="0">
                  <a:moveTo>
                    <a:pt x="2957" y="0"/>
                  </a:moveTo>
                  <a:lnTo>
                    <a:pt x="2957" y="0"/>
                  </a:lnTo>
                  <a:cubicBezTo>
                    <a:pt x="2906" y="388"/>
                    <a:pt x="2860" y="919"/>
                    <a:pt x="2763" y="1403"/>
                  </a:cubicBezTo>
                  <a:cubicBezTo>
                    <a:pt x="2569" y="2616"/>
                    <a:pt x="2375" y="3778"/>
                    <a:pt x="2085" y="4940"/>
                  </a:cubicBezTo>
                  <a:cubicBezTo>
                    <a:pt x="1697" y="6684"/>
                    <a:pt x="1019" y="8331"/>
                    <a:pt x="0" y="9830"/>
                  </a:cubicBezTo>
                  <a:lnTo>
                    <a:pt x="0" y="9977"/>
                  </a:lnTo>
                  <a:lnTo>
                    <a:pt x="97" y="9881"/>
                  </a:lnTo>
                  <a:cubicBezTo>
                    <a:pt x="194" y="9784"/>
                    <a:pt x="291" y="9636"/>
                    <a:pt x="341" y="9493"/>
                  </a:cubicBezTo>
                  <a:cubicBezTo>
                    <a:pt x="1213" y="8183"/>
                    <a:pt x="1794" y="6731"/>
                    <a:pt x="2131" y="5231"/>
                  </a:cubicBezTo>
                  <a:cubicBezTo>
                    <a:pt x="2422" y="4115"/>
                    <a:pt x="2616" y="3050"/>
                    <a:pt x="2809" y="1938"/>
                  </a:cubicBezTo>
                  <a:cubicBezTo>
                    <a:pt x="2957" y="1260"/>
                    <a:pt x="3003" y="582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2502350" y="2646175"/>
              <a:ext cx="67825" cy="187650"/>
            </a:xfrm>
            <a:custGeom>
              <a:avLst/>
              <a:gdLst/>
              <a:ahLst/>
              <a:cxnLst/>
              <a:rect l="l" t="t" r="r" b="b"/>
              <a:pathLst>
                <a:path w="2713" h="7506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88"/>
                    <a:pt x="97" y="822"/>
                    <a:pt x="148" y="1209"/>
                  </a:cubicBezTo>
                  <a:cubicBezTo>
                    <a:pt x="341" y="2371"/>
                    <a:pt x="582" y="3487"/>
                    <a:pt x="1019" y="4553"/>
                  </a:cubicBezTo>
                  <a:cubicBezTo>
                    <a:pt x="1357" y="5471"/>
                    <a:pt x="1744" y="6296"/>
                    <a:pt x="2325" y="7071"/>
                  </a:cubicBezTo>
                  <a:cubicBezTo>
                    <a:pt x="2422" y="7215"/>
                    <a:pt x="2569" y="7362"/>
                    <a:pt x="2666" y="7505"/>
                  </a:cubicBezTo>
                  <a:cubicBezTo>
                    <a:pt x="2713" y="7505"/>
                    <a:pt x="2713" y="7459"/>
                    <a:pt x="2713" y="7459"/>
                  </a:cubicBezTo>
                  <a:lnTo>
                    <a:pt x="2713" y="7362"/>
                  </a:lnTo>
                  <a:cubicBezTo>
                    <a:pt x="1744" y="6103"/>
                    <a:pt x="1066" y="4696"/>
                    <a:pt x="679" y="3146"/>
                  </a:cubicBezTo>
                  <a:cubicBezTo>
                    <a:pt x="438" y="2081"/>
                    <a:pt x="245" y="10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2622275" y="2605000"/>
              <a:ext cx="48450" cy="190075"/>
            </a:xfrm>
            <a:custGeom>
              <a:avLst/>
              <a:gdLst/>
              <a:ahLst/>
              <a:cxnLst/>
              <a:rect l="l" t="t" r="r" b="b"/>
              <a:pathLst>
                <a:path w="1938" h="7603" extrusionOk="0">
                  <a:moveTo>
                    <a:pt x="1887" y="0"/>
                  </a:moveTo>
                  <a:cubicBezTo>
                    <a:pt x="1550" y="2565"/>
                    <a:pt x="678" y="5037"/>
                    <a:pt x="0" y="7602"/>
                  </a:cubicBezTo>
                  <a:cubicBezTo>
                    <a:pt x="47" y="7505"/>
                    <a:pt x="97" y="7459"/>
                    <a:pt x="144" y="7409"/>
                  </a:cubicBezTo>
                  <a:cubicBezTo>
                    <a:pt x="725" y="5568"/>
                    <a:pt x="1259" y="3728"/>
                    <a:pt x="1693" y="1841"/>
                  </a:cubicBezTo>
                  <a:cubicBezTo>
                    <a:pt x="1841" y="1260"/>
                    <a:pt x="1938" y="628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2641650" y="2529925"/>
              <a:ext cx="19400" cy="133225"/>
            </a:xfrm>
            <a:custGeom>
              <a:avLst/>
              <a:gdLst/>
              <a:ahLst/>
              <a:cxnLst/>
              <a:rect l="l" t="t" r="r" b="b"/>
              <a:pathLst>
                <a:path w="776" h="5329" extrusionOk="0">
                  <a:moveTo>
                    <a:pt x="628" y="1"/>
                  </a:moveTo>
                  <a:cubicBezTo>
                    <a:pt x="628" y="97"/>
                    <a:pt x="581" y="194"/>
                    <a:pt x="581" y="291"/>
                  </a:cubicBezTo>
                  <a:cubicBezTo>
                    <a:pt x="581" y="822"/>
                    <a:pt x="581" y="1357"/>
                    <a:pt x="484" y="1888"/>
                  </a:cubicBezTo>
                  <a:cubicBezTo>
                    <a:pt x="388" y="2810"/>
                    <a:pt x="194" y="3728"/>
                    <a:pt x="47" y="4650"/>
                  </a:cubicBezTo>
                  <a:cubicBezTo>
                    <a:pt x="47" y="4890"/>
                    <a:pt x="0" y="5084"/>
                    <a:pt x="0" y="5328"/>
                  </a:cubicBezTo>
                  <a:cubicBezTo>
                    <a:pt x="144" y="4697"/>
                    <a:pt x="291" y="4019"/>
                    <a:pt x="434" y="3391"/>
                  </a:cubicBezTo>
                  <a:cubicBezTo>
                    <a:pt x="531" y="2519"/>
                    <a:pt x="678" y="1647"/>
                    <a:pt x="775" y="822"/>
                  </a:cubicBezTo>
                  <a:cubicBezTo>
                    <a:pt x="775" y="531"/>
                    <a:pt x="725" y="29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2699750" y="2573525"/>
              <a:ext cx="31525" cy="164675"/>
            </a:xfrm>
            <a:custGeom>
              <a:avLst/>
              <a:gdLst/>
              <a:ahLst/>
              <a:cxnLst/>
              <a:rect l="l" t="t" r="r" b="b"/>
              <a:pathLst>
                <a:path w="1261" h="6587" extrusionOk="0">
                  <a:moveTo>
                    <a:pt x="1260" y="0"/>
                  </a:moveTo>
                  <a:cubicBezTo>
                    <a:pt x="970" y="2228"/>
                    <a:pt x="679" y="4456"/>
                    <a:pt x="1" y="6587"/>
                  </a:cubicBezTo>
                  <a:cubicBezTo>
                    <a:pt x="776" y="4456"/>
                    <a:pt x="1113" y="2228"/>
                    <a:pt x="1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2703350" y="2532350"/>
              <a:ext cx="7275" cy="84775"/>
            </a:xfrm>
            <a:custGeom>
              <a:avLst/>
              <a:gdLst/>
              <a:ahLst/>
              <a:cxnLst/>
              <a:rect l="l" t="t" r="r" b="b"/>
              <a:pathLst>
                <a:path w="291" h="3391" extrusionOk="0">
                  <a:moveTo>
                    <a:pt x="0" y="0"/>
                  </a:moveTo>
                  <a:lnTo>
                    <a:pt x="0" y="3391"/>
                  </a:lnTo>
                  <a:cubicBezTo>
                    <a:pt x="291" y="2035"/>
                    <a:pt x="291" y="33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2" name="Google Shape;2032;p54"/>
          <p:cNvGrpSpPr/>
          <p:nvPr/>
        </p:nvGrpSpPr>
        <p:grpSpPr>
          <a:xfrm>
            <a:off x="5035225" y="3411375"/>
            <a:ext cx="1128500" cy="936850"/>
            <a:chOff x="4236250" y="2925225"/>
            <a:chExt cx="1128500" cy="936850"/>
          </a:xfrm>
        </p:grpSpPr>
        <p:sp>
          <p:nvSpPr>
            <p:cNvPr id="2033" name="Google Shape;2033;p54"/>
            <p:cNvSpPr/>
            <p:nvPr/>
          </p:nvSpPr>
          <p:spPr>
            <a:xfrm>
              <a:off x="4304050" y="3229775"/>
              <a:ext cx="65400" cy="81100"/>
            </a:xfrm>
            <a:custGeom>
              <a:avLst/>
              <a:gdLst/>
              <a:ahLst/>
              <a:cxnLst/>
              <a:rect l="l" t="t" r="r" b="b"/>
              <a:pathLst>
                <a:path w="2616" h="3244" extrusionOk="0">
                  <a:moveTo>
                    <a:pt x="1" y="0"/>
                  </a:moveTo>
                  <a:cubicBezTo>
                    <a:pt x="97" y="582"/>
                    <a:pt x="1891" y="2759"/>
                    <a:pt x="2616" y="3243"/>
                  </a:cubicBezTo>
                  <a:cubicBezTo>
                    <a:pt x="1744" y="2178"/>
                    <a:pt x="923" y="11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4285925" y="3235775"/>
              <a:ext cx="27825" cy="31500"/>
            </a:xfrm>
            <a:custGeom>
              <a:avLst/>
              <a:gdLst/>
              <a:ahLst/>
              <a:cxnLst/>
              <a:rect l="l" t="t" r="r" b="b"/>
              <a:pathLst>
                <a:path w="1113" h="1260" extrusionOk="0">
                  <a:moveTo>
                    <a:pt x="98" y="1"/>
                  </a:moveTo>
                  <a:cubicBezTo>
                    <a:pt x="98" y="1"/>
                    <a:pt x="47" y="51"/>
                    <a:pt x="1" y="51"/>
                  </a:cubicBezTo>
                  <a:cubicBezTo>
                    <a:pt x="292" y="535"/>
                    <a:pt x="679" y="923"/>
                    <a:pt x="1113" y="1260"/>
                  </a:cubicBezTo>
                  <a:cubicBezTo>
                    <a:pt x="776" y="826"/>
                    <a:pt x="435" y="388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5" name="Google Shape;2035;p54"/>
            <p:cNvGrpSpPr/>
            <p:nvPr/>
          </p:nvGrpSpPr>
          <p:grpSpPr>
            <a:xfrm>
              <a:off x="4236250" y="2925225"/>
              <a:ext cx="1128500" cy="936850"/>
              <a:chOff x="4236250" y="2925225"/>
              <a:chExt cx="1128500" cy="936850"/>
            </a:xfrm>
          </p:grpSpPr>
          <p:sp>
            <p:nvSpPr>
              <p:cNvPr id="2036" name="Google Shape;2036;p54"/>
              <p:cNvSpPr/>
              <p:nvPr/>
            </p:nvSpPr>
            <p:spPr>
              <a:xfrm>
                <a:off x="4236250" y="2925225"/>
                <a:ext cx="1128500" cy="936850"/>
              </a:xfrm>
              <a:custGeom>
                <a:avLst/>
                <a:gdLst/>
                <a:ahLst/>
                <a:cxnLst/>
                <a:rect l="l" t="t" r="r" b="b"/>
                <a:pathLst>
                  <a:path w="45140" h="37474" extrusionOk="0">
                    <a:moveTo>
                      <a:pt x="22319" y="199"/>
                    </a:moveTo>
                    <a:cubicBezTo>
                      <a:pt x="22435" y="199"/>
                      <a:pt x="22552" y="272"/>
                      <a:pt x="22667" y="411"/>
                    </a:cubicBezTo>
                    <a:cubicBezTo>
                      <a:pt x="22764" y="508"/>
                      <a:pt x="22814" y="559"/>
                      <a:pt x="22861" y="656"/>
                    </a:cubicBezTo>
                    <a:cubicBezTo>
                      <a:pt x="23686" y="2155"/>
                      <a:pt x="24507" y="3608"/>
                      <a:pt x="24945" y="5305"/>
                    </a:cubicBezTo>
                    <a:cubicBezTo>
                      <a:pt x="25236" y="6320"/>
                      <a:pt x="25379" y="7386"/>
                      <a:pt x="25379" y="8405"/>
                    </a:cubicBezTo>
                    <a:cubicBezTo>
                      <a:pt x="25430" y="9517"/>
                      <a:pt x="25430" y="10633"/>
                      <a:pt x="25379" y="11745"/>
                    </a:cubicBezTo>
                    <a:cubicBezTo>
                      <a:pt x="25333" y="12957"/>
                      <a:pt x="25139" y="14217"/>
                      <a:pt x="24848" y="15425"/>
                    </a:cubicBezTo>
                    <a:cubicBezTo>
                      <a:pt x="24558" y="16588"/>
                      <a:pt x="24267" y="17801"/>
                      <a:pt x="23977" y="19009"/>
                    </a:cubicBezTo>
                    <a:cubicBezTo>
                      <a:pt x="23926" y="19203"/>
                      <a:pt x="23880" y="19397"/>
                      <a:pt x="23829" y="19641"/>
                    </a:cubicBezTo>
                    <a:cubicBezTo>
                      <a:pt x="23522" y="19710"/>
                      <a:pt x="23262" y="19778"/>
                      <a:pt x="22999" y="19778"/>
                    </a:cubicBezTo>
                    <a:cubicBezTo>
                      <a:pt x="22890" y="19778"/>
                      <a:pt x="22780" y="19766"/>
                      <a:pt x="22667" y="19738"/>
                    </a:cubicBezTo>
                    <a:cubicBezTo>
                      <a:pt x="22376" y="19688"/>
                      <a:pt x="22039" y="19688"/>
                      <a:pt x="21698" y="19688"/>
                    </a:cubicBezTo>
                    <a:cubicBezTo>
                      <a:pt x="21071" y="18525"/>
                      <a:pt x="20392" y="17363"/>
                      <a:pt x="20148" y="16007"/>
                    </a:cubicBezTo>
                    <a:cubicBezTo>
                      <a:pt x="19908" y="14747"/>
                      <a:pt x="19955" y="13442"/>
                      <a:pt x="20102" y="12132"/>
                    </a:cubicBezTo>
                    <a:cubicBezTo>
                      <a:pt x="20245" y="10923"/>
                      <a:pt x="20392" y="9710"/>
                      <a:pt x="20489" y="8502"/>
                    </a:cubicBezTo>
                    <a:cubicBezTo>
                      <a:pt x="20633" y="7242"/>
                      <a:pt x="20730" y="5983"/>
                      <a:pt x="20877" y="4724"/>
                    </a:cubicBezTo>
                    <a:cubicBezTo>
                      <a:pt x="21020" y="3802"/>
                      <a:pt x="21167" y="2883"/>
                      <a:pt x="21311" y="1915"/>
                    </a:cubicBezTo>
                    <a:cubicBezTo>
                      <a:pt x="21408" y="1574"/>
                      <a:pt x="21555" y="1237"/>
                      <a:pt x="21652" y="849"/>
                    </a:cubicBezTo>
                    <a:cubicBezTo>
                      <a:pt x="21749" y="702"/>
                      <a:pt x="21845" y="559"/>
                      <a:pt x="21942" y="462"/>
                    </a:cubicBezTo>
                    <a:cubicBezTo>
                      <a:pt x="22067" y="285"/>
                      <a:pt x="22193" y="199"/>
                      <a:pt x="22319" y="199"/>
                    </a:cubicBezTo>
                    <a:close/>
                    <a:moveTo>
                      <a:pt x="25573" y="20125"/>
                    </a:moveTo>
                    <a:cubicBezTo>
                      <a:pt x="25573" y="20149"/>
                      <a:pt x="25561" y="20160"/>
                      <a:pt x="25555" y="20160"/>
                    </a:cubicBezTo>
                    <a:cubicBezTo>
                      <a:pt x="25550" y="20160"/>
                      <a:pt x="25550" y="20149"/>
                      <a:pt x="25573" y="20125"/>
                    </a:cubicBezTo>
                    <a:close/>
                    <a:moveTo>
                      <a:pt x="27657" y="1140"/>
                    </a:moveTo>
                    <a:cubicBezTo>
                      <a:pt x="27948" y="1186"/>
                      <a:pt x="28142" y="1380"/>
                      <a:pt x="28239" y="1624"/>
                    </a:cubicBezTo>
                    <a:cubicBezTo>
                      <a:pt x="28382" y="2058"/>
                      <a:pt x="28479" y="2496"/>
                      <a:pt x="28529" y="2930"/>
                    </a:cubicBezTo>
                    <a:cubicBezTo>
                      <a:pt x="28626" y="3465"/>
                      <a:pt x="28673" y="4046"/>
                      <a:pt x="28723" y="4627"/>
                    </a:cubicBezTo>
                    <a:cubicBezTo>
                      <a:pt x="28769" y="5545"/>
                      <a:pt x="28820" y="6467"/>
                      <a:pt x="28917" y="7386"/>
                    </a:cubicBezTo>
                    <a:lnTo>
                      <a:pt x="28917" y="8308"/>
                    </a:lnTo>
                    <a:cubicBezTo>
                      <a:pt x="28917" y="10148"/>
                      <a:pt x="28576" y="11938"/>
                      <a:pt x="28188" y="13732"/>
                    </a:cubicBezTo>
                    <a:cubicBezTo>
                      <a:pt x="27801" y="15329"/>
                      <a:pt x="27316" y="16878"/>
                      <a:pt x="26542" y="18331"/>
                    </a:cubicBezTo>
                    <a:cubicBezTo>
                      <a:pt x="26301" y="18816"/>
                      <a:pt x="25960" y="19254"/>
                      <a:pt x="25670" y="19738"/>
                    </a:cubicBezTo>
                    <a:cubicBezTo>
                      <a:pt x="25526" y="19932"/>
                      <a:pt x="25333" y="20075"/>
                      <a:pt x="25185" y="20222"/>
                    </a:cubicBezTo>
                    <a:cubicBezTo>
                      <a:pt x="24798" y="20029"/>
                      <a:pt x="24461" y="19835"/>
                      <a:pt x="24073" y="19641"/>
                    </a:cubicBezTo>
                    <a:cubicBezTo>
                      <a:pt x="24073" y="19544"/>
                      <a:pt x="24073" y="19397"/>
                      <a:pt x="24120" y="19203"/>
                    </a:cubicBezTo>
                    <a:cubicBezTo>
                      <a:pt x="24364" y="18188"/>
                      <a:pt x="24655" y="17123"/>
                      <a:pt x="24895" y="16057"/>
                    </a:cubicBezTo>
                    <a:cubicBezTo>
                      <a:pt x="25236" y="14798"/>
                      <a:pt x="25430" y="13488"/>
                      <a:pt x="25573" y="12132"/>
                    </a:cubicBezTo>
                    <a:cubicBezTo>
                      <a:pt x="25670" y="10582"/>
                      <a:pt x="25670" y="9032"/>
                      <a:pt x="25526" y="7483"/>
                    </a:cubicBezTo>
                    <a:cubicBezTo>
                      <a:pt x="25430" y="5499"/>
                      <a:pt x="25914" y="3705"/>
                      <a:pt x="26786" y="1961"/>
                    </a:cubicBezTo>
                    <a:cubicBezTo>
                      <a:pt x="27076" y="1430"/>
                      <a:pt x="27220" y="1283"/>
                      <a:pt x="27657" y="1140"/>
                    </a:cubicBezTo>
                    <a:close/>
                    <a:moveTo>
                      <a:pt x="33876" y="4497"/>
                    </a:moveTo>
                    <a:cubicBezTo>
                      <a:pt x="34061" y="4497"/>
                      <a:pt x="34208" y="4659"/>
                      <a:pt x="34291" y="4964"/>
                    </a:cubicBezTo>
                    <a:cubicBezTo>
                      <a:pt x="34485" y="5693"/>
                      <a:pt x="34485" y="6417"/>
                      <a:pt x="34291" y="7095"/>
                    </a:cubicBezTo>
                    <a:cubicBezTo>
                      <a:pt x="34097" y="7967"/>
                      <a:pt x="33857" y="8792"/>
                      <a:pt x="33613" y="9614"/>
                    </a:cubicBezTo>
                    <a:cubicBezTo>
                      <a:pt x="33372" y="10582"/>
                      <a:pt x="33128" y="11551"/>
                      <a:pt x="32888" y="12473"/>
                    </a:cubicBezTo>
                    <a:cubicBezTo>
                      <a:pt x="32450" y="13876"/>
                      <a:pt x="31726" y="15135"/>
                      <a:pt x="30951" y="16348"/>
                    </a:cubicBezTo>
                    <a:cubicBezTo>
                      <a:pt x="29885" y="17994"/>
                      <a:pt x="28626" y="19447"/>
                      <a:pt x="27270" y="20850"/>
                    </a:cubicBezTo>
                    <a:lnTo>
                      <a:pt x="27026" y="21094"/>
                    </a:lnTo>
                    <a:cubicBezTo>
                      <a:pt x="26542" y="20753"/>
                      <a:pt x="26057" y="20462"/>
                      <a:pt x="25573" y="20125"/>
                    </a:cubicBezTo>
                    <a:cubicBezTo>
                      <a:pt x="26832" y="18672"/>
                      <a:pt x="27510" y="16878"/>
                      <a:pt x="28045" y="15038"/>
                    </a:cubicBezTo>
                    <a:cubicBezTo>
                      <a:pt x="28382" y="13682"/>
                      <a:pt x="28626" y="12279"/>
                      <a:pt x="28963" y="10923"/>
                    </a:cubicBezTo>
                    <a:cubicBezTo>
                      <a:pt x="29254" y="9761"/>
                      <a:pt x="29351" y="8502"/>
                      <a:pt x="29932" y="7386"/>
                    </a:cubicBezTo>
                    <a:cubicBezTo>
                      <a:pt x="30319" y="6758"/>
                      <a:pt x="30660" y="6126"/>
                      <a:pt x="31145" y="5596"/>
                    </a:cubicBezTo>
                    <a:cubicBezTo>
                      <a:pt x="31288" y="5402"/>
                      <a:pt x="31532" y="5255"/>
                      <a:pt x="31772" y="5014"/>
                    </a:cubicBezTo>
                    <a:cubicBezTo>
                      <a:pt x="32160" y="5739"/>
                      <a:pt x="31823" y="6371"/>
                      <a:pt x="31823" y="6998"/>
                    </a:cubicBezTo>
                    <a:cubicBezTo>
                      <a:pt x="31856" y="7005"/>
                      <a:pt x="31885" y="7008"/>
                      <a:pt x="31911" y="7008"/>
                    </a:cubicBezTo>
                    <a:cubicBezTo>
                      <a:pt x="32077" y="7008"/>
                      <a:pt x="32120" y="6882"/>
                      <a:pt x="32160" y="6758"/>
                    </a:cubicBezTo>
                    <a:cubicBezTo>
                      <a:pt x="32450" y="6274"/>
                      <a:pt x="32741" y="5789"/>
                      <a:pt x="32985" y="5305"/>
                    </a:cubicBezTo>
                    <a:cubicBezTo>
                      <a:pt x="33128" y="5111"/>
                      <a:pt x="33276" y="4918"/>
                      <a:pt x="33419" y="4770"/>
                    </a:cubicBezTo>
                    <a:cubicBezTo>
                      <a:pt x="33584" y="4586"/>
                      <a:pt x="33740" y="4497"/>
                      <a:pt x="33876" y="4497"/>
                    </a:cubicBezTo>
                    <a:close/>
                    <a:moveTo>
                      <a:pt x="14723" y="3160"/>
                    </a:moveTo>
                    <a:cubicBezTo>
                      <a:pt x="14773" y="3160"/>
                      <a:pt x="14823" y="3164"/>
                      <a:pt x="14871" y="3174"/>
                    </a:cubicBezTo>
                    <a:cubicBezTo>
                      <a:pt x="15111" y="3221"/>
                      <a:pt x="15305" y="3317"/>
                      <a:pt x="15499" y="3465"/>
                    </a:cubicBezTo>
                    <a:cubicBezTo>
                      <a:pt x="16371" y="4143"/>
                      <a:pt x="16905" y="5014"/>
                      <a:pt x="17293" y="6030"/>
                    </a:cubicBezTo>
                    <a:cubicBezTo>
                      <a:pt x="17680" y="7049"/>
                      <a:pt x="17824" y="8114"/>
                      <a:pt x="18017" y="9180"/>
                    </a:cubicBezTo>
                    <a:cubicBezTo>
                      <a:pt x="18308" y="10826"/>
                      <a:pt x="18455" y="12520"/>
                      <a:pt x="18939" y="14120"/>
                    </a:cubicBezTo>
                    <a:cubicBezTo>
                      <a:pt x="19327" y="15379"/>
                      <a:pt x="19908" y="16588"/>
                      <a:pt x="20489" y="17750"/>
                    </a:cubicBezTo>
                    <a:cubicBezTo>
                      <a:pt x="20826" y="18428"/>
                      <a:pt x="21167" y="19060"/>
                      <a:pt x="21505" y="19738"/>
                    </a:cubicBezTo>
                    <a:cubicBezTo>
                      <a:pt x="21246" y="19910"/>
                      <a:pt x="20987" y="20083"/>
                      <a:pt x="20695" y="20083"/>
                    </a:cubicBezTo>
                    <a:cubicBezTo>
                      <a:pt x="20659" y="20083"/>
                      <a:pt x="20623" y="20080"/>
                      <a:pt x="20586" y="20075"/>
                    </a:cubicBezTo>
                    <a:cubicBezTo>
                      <a:pt x="20536" y="20075"/>
                      <a:pt x="20439" y="20075"/>
                      <a:pt x="20392" y="20125"/>
                    </a:cubicBezTo>
                    <a:cubicBezTo>
                      <a:pt x="19811" y="20416"/>
                      <a:pt x="19180" y="20513"/>
                      <a:pt x="18695" y="21044"/>
                    </a:cubicBezTo>
                    <a:cubicBezTo>
                      <a:pt x="18695" y="21094"/>
                      <a:pt x="18649" y="21094"/>
                      <a:pt x="18552" y="21141"/>
                    </a:cubicBezTo>
                    <a:cubicBezTo>
                      <a:pt x="16952" y="19494"/>
                      <a:pt x="15355" y="17801"/>
                      <a:pt x="14581" y="15522"/>
                    </a:cubicBezTo>
                    <a:cubicBezTo>
                      <a:pt x="14096" y="14217"/>
                      <a:pt x="13806" y="12907"/>
                      <a:pt x="13658" y="11504"/>
                    </a:cubicBezTo>
                    <a:cubicBezTo>
                      <a:pt x="13612" y="10826"/>
                      <a:pt x="13368" y="10148"/>
                      <a:pt x="13224" y="9470"/>
                    </a:cubicBezTo>
                    <a:cubicBezTo>
                      <a:pt x="12934" y="8064"/>
                      <a:pt x="12690" y="6611"/>
                      <a:pt x="12690" y="5158"/>
                    </a:cubicBezTo>
                    <a:lnTo>
                      <a:pt x="12690" y="4674"/>
                    </a:lnTo>
                    <a:cubicBezTo>
                      <a:pt x="12837" y="3802"/>
                      <a:pt x="13271" y="3414"/>
                      <a:pt x="14096" y="3271"/>
                    </a:cubicBezTo>
                    <a:cubicBezTo>
                      <a:pt x="14289" y="3230"/>
                      <a:pt x="14515" y="3160"/>
                      <a:pt x="14723" y="3160"/>
                    </a:cubicBezTo>
                    <a:close/>
                    <a:moveTo>
                      <a:pt x="7897" y="6177"/>
                    </a:moveTo>
                    <a:cubicBezTo>
                      <a:pt x="8137" y="6371"/>
                      <a:pt x="8478" y="6564"/>
                      <a:pt x="8769" y="6758"/>
                    </a:cubicBezTo>
                    <a:cubicBezTo>
                      <a:pt x="10462" y="8064"/>
                      <a:pt x="11771" y="9710"/>
                      <a:pt x="12643" y="11648"/>
                    </a:cubicBezTo>
                    <a:cubicBezTo>
                      <a:pt x="13077" y="12713"/>
                      <a:pt x="13562" y="13779"/>
                      <a:pt x="13949" y="14844"/>
                    </a:cubicBezTo>
                    <a:cubicBezTo>
                      <a:pt x="14871" y="17266"/>
                      <a:pt x="16371" y="19300"/>
                      <a:pt x="18211" y="21094"/>
                    </a:cubicBezTo>
                    <a:cubicBezTo>
                      <a:pt x="18261" y="21094"/>
                      <a:pt x="18308" y="21141"/>
                      <a:pt x="18358" y="21237"/>
                    </a:cubicBezTo>
                    <a:cubicBezTo>
                      <a:pt x="18261" y="21288"/>
                      <a:pt x="18211" y="21334"/>
                      <a:pt x="18114" y="21385"/>
                    </a:cubicBezTo>
                    <a:cubicBezTo>
                      <a:pt x="17824" y="21528"/>
                      <a:pt x="17583" y="21772"/>
                      <a:pt x="17390" y="22063"/>
                    </a:cubicBezTo>
                    <a:cubicBezTo>
                      <a:pt x="17196" y="22256"/>
                      <a:pt x="16952" y="22400"/>
                      <a:pt x="16758" y="22593"/>
                    </a:cubicBezTo>
                    <a:cubicBezTo>
                      <a:pt x="15789" y="22256"/>
                      <a:pt x="14918" y="21819"/>
                      <a:pt x="14143" y="21237"/>
                    </a:cubicBezTo>
                    <a:cubicBezTo>
                      <a:pt x="13031" y="20416"/>
                      <a:pt x="12109" y="19397"/>
                      <a:pt x="11190" y="18331"/>
                    </a:cubicBezTo>
                    <a:cubicBezTo>
                      <a:pt x="10462" y="17413"/>
                      <a:pt x="9687" y="16541"/>
                      <a:pt x="9009" y="15573"/>
                    </a:cubicBezTo>
                    <a:cubicBezTo>
                      <a:pt x="7897" y="14023"/>
                      <a:pt x="6975" y="12423"/>
                      <a:pt x="6444" y="10633"/>
                    </a:cubicBezTo>
                    <a:cubicBezTo>
                      <a:pt x="6200" y="9761"/>
                      <a:pt x="6250" y="8889"/>
                      <a:pt x="6541" y="8064"/>
                    </a:cubicBezTo>
                    <a:cubicBezTo>
                      <a:pt x="6684" y="7727"/>
                      <a:pt x="6781" y="7436"/>
                      <a:pt x="6878" y="7095"/>
                    </a:cubicBezTo>
                    <a:cubicBezTo>
                      <a:pt x="7025" y="6661"/>
                      <a:pt x="7316" y="6371"/>
                      <a:pt x="7897" y="6177"/>
                    </a:cubicBezTo>
                    <a:close/>
                    <a:moveTo>
                      <a:pt x="38644" y="7752"/>
                    </a:moveTo>
                    <a:cubicBezTo>
                      <a:pt x="39070" y="7752"/>
                      <a:pt x="39162" y="8078"/>
                      <a:pt x="39231" y="8695"/>
                    </a:cubicBezTo>
                    <a:cubicBezTo>
                      <a:pt x="39475" y="10633"/>
                      <a:pt x="39037" y="12423"/>
                      <a:pt x="38022" y="14069"/>
                    </a:cubicBezTo>
                    <a:cubicBezTo>
                      <a:pt x="36957" y="15670"/>
                      <a:pt x="35744" y="17123"/>
                      <a:pt x="34341" y="18479"/>
                    </a:cubicBezTo>
                    <a:cubicBezTo>
                      <a:pt x="32644" y="20125"/>
                      <a:pt x="30804" y="21578"/>
                      <a:pt x="28820" y="22934"/>
                    </a:cubicBezTo>
                    <a:cubicBezTo>
                      <a:pt x="28723" y="22981"/>
                      <a:pt x="28626" y="23031"/>
                      <a:pt x="28479" y="23128"/>
                    </a:cubicBezTo>
                    <a:cubicBezTo>
                      <a:pt x="28239" y="22593"/>
                      <a:pt x="27995" y="22160"/>
                      <a:pt x="27704" y="21675"/>
                    </a:cubicBezTo>
                    <a:cubicBezTo>
                      <a:pt x="27607" y="21481"/>
                      <a:pt x="27413" y="21334"/>
                      <a:pt x="27270" y="21094"/>
                    </a:cubicBezTo>
                    <a:cubicBezTo>
                      <a:pt x="27316" y="20997"/>
                      <a:pt x="27413" y="20900"/>
                      <a:pt x="27510" y="20803"/>
                    </a:cubicBezTo>
                    <a:cubicBezTo>
                      <a:pt x="29304" y="19060"/>
                      <a:pt x="30854" y="17072"/>
                      <a:pt x="32063" y="14844"/>
                    </a:cubicBezTo>
                    <a:cubicBezTo>
                      <a:pt x="32210" y="14604"/>
                      <a:pt x="32353" y="14313"/>
                      <a:pt x="32450" y="14069"/>
                    </a:cubicBezTo>
                    <a:cubicBezTo>
                      <a:pt x="33276" y="12132"/>
                      <a:pt x="34581" y="10536"/>
                      <a:pt x="36085" y="9129"/>
                    </a:cubicBezTo>
                    <a:cubicBezTo>
                      <a:pt x="36666" y="8645"/>
                      <a:pt x="37247" y="8161"/>
                      <a:pt x="37925" y="7920"/>
                    </a:cubicBezTo>
                    <a:cubicBezTo>
                      <a:pt x="38236" y="7807"/>
                      <a:pt x="38468" y="7752"/>
                      <a:pt x="38644" y="7752"/>
                    </a:cubicBezTo>
                    <a:close/>
                    <a:moveTo>
                      <a:pt x="2997" y="12358"/>
                    </a:moveTo>
                    <a:cubicBezTo>
                      <a:pt x="3866" y="12358"/>
                      <a:pt x="4685" y="12614"/>
                      <a:pt x="5475" y="13101"/>
                    </a:cubicBezTo>
                    <a:cubicBezTo>
                      <a:pt x="7219" y="14166"/>
                      <a:pt x="8718" y="15425"/>
                      <a:pt x="9931" y="17026"/>
                    </a:cubicBezTo>
                    <a:cubicBezTo>
                      <a:pt x="10656" y="17994"/>
                      <a:pt x="11430" y="18866"/>
                      <a:pt x="12205" y="19784"/>
                    </a:cubicBezTo>
                    <a:cubicBezTo>
                      <a:pt x="13368" y="21044"/>
                      <a:pt x="14724" y="22063"/>
                      <a:pt x="16371" y="22644"/>
                    </a:cubicBezTo>
                    <a:cubicBezTo>
                      <a:pt x="16467" y="22690"/>
                      <a:pt x="16518" y="22741"/>
                      <a:pt x="16615" y="22787"/>
                    </a:cubicBezTo>
                    <a:cubicBezTo>
                      <a:pt x="16421" y="23322"/>
                      <a:pt x="16227" y="23806"/>
                      <a:pt x="16034" y="24387"/>
                    </a:cubicBezTo>
                    <a:cubicBezTo>
                      <a:pt x="15646" y="24337"/>
                      <a:pt x="15259" y="24337"/>
                      <a:pt x="14918" y="24291"/>
                    </a:cubicBezTo>
                    <a:cubicBezTo>
                      <a:pt x="12837" y="24000"/>
                      <a:pt x="10997" y="23225"/>
                      <a:pt x="9253" y="22160"/>
                    </a:cubicBezTo>
                    <a:cubicBezTo>
                      <a:pt x="7072" y="20803"/>
                      <a:pt x="5185" y="19203"/>
                      <a:pt x="3635" y="17169"/>
                    </a:cubicBezTo>
                    <a:cubicBezTo>
                      <a:pt x="3441" y="16975"/>
                      <a:pt x="3294" y="16735"/>
                      <a:pt x="3150" y="16491"/>
                    </a:cubicBezTo>
                    <a:cubicBezTo>
                      <a:pt x="2763" y="16007"/>
                      <a:pt x="2422" y="15476"/>
                      <a:pt x="2034" y="14992"/>
                    </a:cubicBezTo>
                    <a:cubicBezTo>
                      <a:pt x="1697" y="14554"/>
                      <a:pt x="1453" y="14166"/>
                      <a:pt x="1356" y="13682"/>
                    </a:cubicBezTo>
                    <a:cubicBezTo>
                      <a:pt x="1163" y="12957"/>
                      <a:pt x="1504" y="12520"/>
                      <a:pt x="2228" y="12423"/>
                    </a:cubicBezTo>
                    <a:cubicBezTo>
                      <a:pt x="2489" y="12379"/>
                      <a:pt x="2745" y="12358"/>
                      <a:pt x="2997" y="12358"/>
                    </a:cubicBezTo>
                    <a:close/>
                    <a:moveTo>
                      <a:pt x="42536" y="14970"/>
                    </a:moveTo>
                    <a:cubicBezTo>
                      <a:pt x="43291" y="14970"/>
                      <a:pt x="43876" y="15557"/>
                      <a:pt x="43834" y="16297"/>
                    </a:cubicBezTo>
                    <a:cubicBezTo>
                      <a:pt x="43784" y="16491"/>
                      <a:pt x="43737" y="16685"/>
                      <a:pt x="43687" y="16832"/>
                    </a:cubicBezTo>
                    <a:cubicBezTo>
                      <a:pt x="43350" y="17557"/>
                      <a:pt x="42865" y="18138"/>
                      <a:pt x="42381" y="18719"/>
                    </a:cubicBezTo>
                    <a:cubicBezTo>
                      <a:pt x="40734" y="20656"/>
                      <a:pt x="38650" y="21915"/>
                      <a:pt x="36278" y="22787"/>
                    </a:cubicBezTo>
                    <a:cubicBezTo>
                      <a:pt x="34388" y="23516"/>
                      <a:pt x="32450" y="24046"/>
                      <a:pt x="30513" y="24337"/>
                    </a:cubicBezTo>
                    <a:cubicBezTo>
                      <a:pt x="29885" y="24434"/>
                      <a:pt x="29304" y="24484"/>
                      <a:pt x="28626" y="24581"/>
                    </a:cubicBezTo>
                    <a:cubicBezTo>
                      <a:pt x="28723" y="24046"/>
                      <a:pt x="28285" y="23709"/>
                      <a:pt x="28529" y="23225"/>
                    </a:cubicBezTo>
                    <a:cubicBezTo>
                      <a:pt x="30126" y="22256"/>
                      <a:pt x="31629" y="21191"/>
                      <a:pt x="33032" y="19932"/>
                    </a:cubicBezTo>
                    <a:cubicBezTo>
                      <a:pt x="33276" y="19738"/>
                      <a:pt x="33516" y="19591"/>
                      <a:pt x="33760" y="19447"/>
                    </a:cubicBezTo>
                    <a:cubicBezTo>
                      <a:pt x="34581" y="18913"/>
                      <a:pt x="35453" y="18428"/>
                      <a:pt x="36278" y="17897"/>
                    </a:cubicBezTo>
                    <a:cubicBezTo>
                      <a:pt x="37731" y="16929"/>
                      <a:pt x="39231" y="16104"/>
                      <a:pt x="40831" y="15476"/>
                    </a:cubicBezTo>
                    <a:cubicBezTo>
                      <a:pt x="41265" y="15282"/>
                      <a:pt x="41800" y="15135"/>
                      <a:pt x="42284" y="14992"/>
                    </a:cubicBezTo>
                    <a:cubicBezTo>
                      <a:pt x="42370" y="14977"/>
                      <a:pt x="42454" y="14970"/>
                      <a:pt x="42536" y="14970"/>
                    </a:cubicBezTo>
                    <a:close/>
                    <a:moveTo>
                      <a:pt x="3925" y="18331"/>
                    </a:moveTo>
                    <a:cubicBezTo>
                      <a:pt x="4022" y="18428"/>
                      <a:pt x="4119" y="18479"/>
                      <a:pt x="4262" y="18576"/>
                    </a:cubicBezTo>
                    <a:cubicBezTo>
                      <a:pt x="4894" y="19157"/>
                      <a:pt x="5572" y="19738"/>
                      <a:pt x="6250" y="20269"/>
                    </a:cubicBezTo>
                    <a:cubicBezTo>
                      <a:pt x="7653" y="21385"/>
                      <a:pt x="9156" y="22400"/>
                      <a:pt x="10803" y="23225"/>
                    </a:cubicBezTo>
                    <a:cubicBezTo>
                      <a:pt x="12109" y="23853"/>
                      <a:pt x="13418" y="24240"/>
                      <a:pt x="14821" y="24434"/>
                    </a:cubicBezTo>
                    <a:cubicBezTo>
                      <a:pt x="14871" y="24434"/>
                      <a:pt x="14918" y="24484"/>
                      <a:pt x="15014" y="24531"/>
                    </a:cubicBezTo>
                    <a:cubicBezTo>
                      <a:pt x="14918" y="24581"/>
                      <a:pt x="14871" y="24628"/>
                      <a:pt x="14871" y="24628"/>
                    </a:cubicBezTo>
                    <a:cubicBezTo>
                      <a:pt x="14387" y="24677"/>
                      <a:pt x="13908" y="24704"/>
                      <a:pt x="13432" y="24704"/>
                    </a:cubicBezTo>
                    <a:cubicBezTo>
                      <a:pt x="12481" y="24704"/>
                      <a:pt x="11544" y="24595"/>
                      <a:pt x="10609" y="24337"/>
                    </a:cubicBezTo>
                    <a:cubicBezTo>
                      <a:pt x="9396" y="24000"/>
                      <a:pt x="8381" y="23368"/>
                      <a:pt x="7459" y="22547"/>
                    </a:cubicBezTo>
                    <a:cubicBezTo>
                      <a:pt x="6684" y="21915"/>
                      <a:pt x="6006" y="21191"/>
                      <a:pt x="5425" y="20366"/>
                    </a:cubicBezTo>
                    <a:cubicBezTo>
                      <a:pt x="4894" y="19688"/>
                      <a:pt x="4410" y="19060"/>
                      <a:pt x="3925" y="18331"/>
                    </a:cubicBezTo>
                    <a:close/>
                    <a:moveTo>
                      <a:pt x="492" y="16549"/>
                    </a:moveTo>
                    <a:cubicBezTo>
                      <a:pt x="571" y="16549"/>
                      <a:pt x="650" y="16569"/>
                      <a:pt x="729" y="16588"/>
                    </a:cubicBezTo>
                    <a:cubicBezTo>
                      <a:pt x="1550" y="16735"/>
                      <a:pt x="2228" y="17169"/>
                      <a:pt x="2860" y="17704"/>
                    </a:cubicBezTo>
                    <a:cubicBezTo>
                      <a:pt x="3538" y="18285"/>
                      <a:pt x="4119" y="18963"/>
                      <a:pt x="4650" y="19738"/>
                    </a:cubicBezTo>
                    <a:cubicBezTo>
                      <a:pt x="5378" y="20707"/>
                      <a:pt x="6153" y="21625"/>
                      <a:pt x="7025" y="22497"/>
                    </a:cubicBezTo>
                    <a:cubicBezTo>
                      <a:pt x="8284" y="23659"/>
                      <a:pt x="9687" y="24434"/>
                      <a:pt x="11334" y="24725"/>
                    </a:cubicBezTo>
                    <a:cubicBezTo>
                      <a:pt x="12010" y="24842"/>
                      <a:pt x="12685" y="24907"/>
                      <a:pt x="13360" y="24907"/>
                    </a:cubicBezTo>
                    <a:cubicBezTo>
                      <a:pt x="13799" y="24907"/>
                      <a:pt x="14238" y="24879"/>
                      <a:pt x="14677" y="24821"/>
                    </a:cubicBezTo>
                    <a:cubicBezTo>
                      <a:pt x="15111" y="24775"/>
                      <a:pt x="15499" y="24775"/>
                      <a:pt x="15937" y="24725"/>
                    </a:cubicBezTo>
                    <a:cubicBezTo>
                      <a:pt x="15983" y="24969"/>
                      <a:pt x="16080" y="25209"/>
                      <a:pt x="16080" y="25403"/>
                    </a:cubicBezTo>
                    <a:cubicBezTo>
                      <a:pt x="16130" y="25596"/>
                      <a:pt x="16130" y="25840"/>
                      <a:pt x="16177" y="26081"/>
                    </a:cubicBezTo>
                    <a:cubicBezTo>
                      <a:pt x="15840" y="26228"/>
                      <a:pt x="15499" y="26274"/>
                      <a:pt x="15111" y="26274"/>
                    </a:cubicBezTo>
                    <a:cubicBezTo>
                      <a:pt x="14880" y="26294"/>
                      <a:pt x="14651" y="26303"/>
                      <a:pt x="14423" y="26303"/>
                    </a:cubicBezTo>
                    <a:cubicBezTo>
                      <a:pt x="12932" y="26303"/>
                      <a:pt x="11503" y="25907"/>
                      <a:pt x="10074" y="25403"/>
                    </a:cubicBezTo>
                    <a:cubicBezTo>
                      <a:pt x="7994" y="24678"/>
                      <a:pt x="6103" y="23612"/>
                      <a:pt x="4262" y="22400"/>
                    </a:cubicBezTo>
                    <a:cubicBezTo>
                      <a:pt x="3100" y="21578"/>
                      <a:pt x="2182" y="20559"/>
                      <a:pt x="1601" y="19254"/>
                    </a:cubicBezTo>
                    <a:cubicBezTo>
                      <a:pt x="1260" y="18525"/>
                      <a:pt x="872" y="17801"/>
                      <a:pt x="388" y="17169"/>
                    </a:cubicBezTo>
                    <a:cubicBezTo>
                      <a:pt x="291" y="17072"/>
                      <a:pt x="244" y="16878"/>
                      <a:pt x="148" y="16735"/>
                    </a:cubicBezTo>
                    <a:cubicBezTo>
                      <a:pt x="262" y="16591"/>
                      <a:pt x="377" y="16549"/>
                      <a:pt x="492" y="16549"/>
                    </a:cubicBezTo>
                    <a:close/>
                    <a:moveTo>
                      <a:pt x="42981" y="22189"/>
                    </a:moveTo>
                    <a:cubicBezTo>
                      <a:pt x="43233" y="22189"/>
                      <a:pt x="43485" y="22195"/>
                      <a:pt x="43737" y="22206"/>
                    </a:cubicBezTo>
                    <a:cubicBezTo>
                      <a:pt x="44318" y="22256"/>
                      <a:pt x="44752" y="22593"/>
                      <a:pt x="44900" y="23175"/>
                    </a:cubicBezTo>
                    <a:cubicBezTo>
                      <a:pt x="44946" y="23419"/>
                      <a:pt x="44900" y="23659"/>
                      <a:pt x="44706" y="23806"/>
                    </a:cubicBezTo>
                    <a:cubicBezTo>
                      <a:pt x="44415" y="24097"/>
                      <a:pt x="44125" y="24337"/>
                      <a:pt x="43784" y="24581"/>
                    </a:cubicBezTo>
                    <a:cubicBezTo>
                      <a:pt x="42718" y="25209"/>
                      <a:pt x="41556" y="25596"/>
                      <a:pt x="40393" y="25937"/>
                    </a:cubicBezTo>
                    <a:cubicBezTo>
                      <a:pt x="38794" y="26431"/>
                      <a:pt x="37135" y="26536"/>
                      <a:pt x="35488" y="26536"/>
                    </a:cubicBezTo>
                    <a:cubicBezTo>
                      <a:pt x="35040" y="26536"/>
                      <a:pt x="34593" y="26528"/>
                      <a:pt x="34147" y="26518"/>
                    </a:cubicBezTo>
                    <a:cubicBezTo>
                      <a:pt x="33372" y="26468"/>
                      <a:pt x="32598" y="26468"/>
                      <a:pt x="31823" y="26371"/>
                    </a:cubicBezTo>
                    <a:cubicBezTo>
                      <a:pt x="30707" y="26228"/>
                      <a:pt x="29544" y="26034"/>
                      <a:pt x="28432" y="25840"/>
                    </a:cubicBezTo>
                    <a:cubicBezTo>
                      <a:pt x="28335" y="25840"/>
                      <a:pt x="28285" y="25790"/>
                      <a:pt x="28188" y="25744"/>
                    </a:cubicBezTo>
                    <a:cubicBezTo>
                      <a:pt x="28335" y="25403"/>
                      <a:pt x="28432" y="25065"/>
                      <a:pt x="28576" y="24725"/>
                    </a:cubicBezTo>
                    <a:cubicBezTo>
                      <a:pt x="28917" y="24678"/>
                      <a:pt x="29254" y="24628"/>
                      <a:pt x="29641" y="24628"/>
                    </a:cubicBezTo>
                    <a:cubicBezTo>
                      <a:pt x="31772" y="24434"/>
                      <a:pt x="33857" y="23853"/>
                      <a:pt x="35891" y="23128"/>
                    </a:cubicBezTo>
                    <a:cubicBezTo>
                      <a:pt x="36519" y="22884"/>
                      <a:pt x="37197" y="22787"/>
                      <a:pt x="37875" y="22690"/>
                    </a:cubicBezTo>
                    <a:cubicBezTo>
                      <a:pt x="38797" y="22593"/>
                      <a:pt x="39715" y="22450"/>
                      <a:pt x="40684" y="22353"/>
                    </a:cubicBezTo>
                    <a:cubicBezTo>
                      <a:pt x="41451" y="22242"/>
                      <a:pt x="42215" y="22189"/>
                      <a:pt x="42981" y="22189"/>
                    </a:cubicBezTo>
                    <a:close/>
                    <a:moveTo>
                      <a:pt x="3520" y="23582"/>
                    </a:moveTo>
                    <a:cubicBezTo>
                      <a:pt x="3737" y="23582"/>
                      <a:pt x="3951" y="23594"/>
                      <a:pt x="4166" y="23612"/>
                    </a:cubicBezTo>
                    <a:cubicBezTo>
                      <a:pt x="5619" y="23756"/>
                      <a:pt x="7025" y="24240"/>
                      <a:pt x="8331" y="24872"/>
                    </a:cubicBezTo>
                    <a:cubicBezTo>
                      <a:pt x="9834" y="25596"/>
                      <a:pt x="11384" y="26081"/>
                      <a:pt x="13031" y="26371"/>
                    </a:cubicBezTo>
                    <a:cubicBezTo>
                      <a:pt x="13515" y="26468"/>
                      <a:pt x="13987" y="26516"/>
                      <a:pt x="14458" y="26516"/>
                    </a:cubicBezTo>
                    <a:cubicBezTo>
                      <a:pt x="14930" y="26516"/>
                      <a:pt x="15402" y="26468"/>
                      <a:pt x="15886" y="26371"/>
                    </a:cubicBezTo>
                    <a:cubicBezTo>
                      <a:pt x="16034" y="26325"/>
                      <a:pt x="16177" y="26325"/>
                      <a:pt x="16324" y="26325"/>
                    </a:cubicBezTo>
                    <a:cubicBezTo>
                      <a:pt x="16421" y="26371"/>
                      <a:pt x="16518" y="26468"/>
                      <a:pt x="16518" y="26518"/>
                    </a:cubicBezTo>
                    <a:cubicBezTo>
                      <a:pt x="16661" y="26906"/>
                      <a:pt x="16758" y="27243"/>
                      <a:pt x="16855" y="27584"/>
                    </a:cubicBezTo>
                    <a:cubicBezTo>
                      <a:pt x="16518" y="27778"/>
                      <a:pt x="16080" y="27875"/>
                      <a:pt x="15646" y="27921"/>
                    </a:cubicBezTo>
                    <a:cubicBezTo>
                      <a:pt x="14270" y="28196"/>
                      <a:pt x="12868" y="28325"/>
                      <a:pt x="11460" y="28325"/>
                    </a:cubicBezTo>
                    <a:cubicBezTo>
                      <a:pt x="10887" y="28325"/>
                      <a:pt x="10312" y="28304"/>
                      <a:pt x="9737" y="28262"/>
                    </a:cubicBezTo>
                    <a:cubicBezTo>
                      <a:pt x="8524" y="28165"/>
                      <a:pt x="7265" y="28018"/>
                      <a:pt x="6056" y="27727"/>
                    </a:cubicBezTo>
                    <a:cubicBezTo>
                      <a:pt x="4747" y="27437"/>
                      <a:pt x="3487" y="26906"/>
                      <a:pt x="2713" y="25693"/>
                    </a:cubicBezTo>
                    <a:cubicBezTo>
                      <a:pt x="2519" y="25499"/>
                      <a:pt x="2325" y="25306"/>
                      <a:pt x="2182" y="25065"/>
                    </a:cubicBezTo>
                    <a:cubicBezTo>
                      <a:pt x="1988" y="24821"/>
                      <a:pt x="1891" y="24531"/>
                      <a:pt x="1744" y="24337"/>
                    </a:cubicBezTo>
                    <a:cubicBezTo>
                      <a:pt x="1841" y="23903"/>
                      <a:pt x="2131" y="23756"/>
                      <a:pt x="2375" y="23709"/>
                    </a:cubicBezTo>
                    <a:cubicBezTo>
                      <a:pt x="2772" y="23616"/>
                      <a:pt x="3149" y="23582"/>
                      <a:pt x="3520" y="23582"/>
                    </a:cubicBezTo>
                    <a:close/>
                    <a:moveTo>
                      <a:pt x="28091" y="25937"/>
                    </a:moveTo>
                    <a:cubicBezTo>
                      <a:pt x="28723" y="26034"/>
                      <a:pt x="29304" y="26177"/>
                      <a:pt x="29932" y="26274"/>
                    </a:cubicBezTo>
                    <a:cubicBezTo>
                      <a:pt x="30854" y="26422"/>
                      <a:pt x="31772" y="26518"/>
                      <a:pt x="32694" y="26565"/>
                    </a:cubicBezTo>
                    <a:cubicBezTo>
                      <a:pt x="34000" y="26662"/>
                      <a:pt x="35310" y="26662"/>
                      <a:pt x="36616" y="26662"/>
                    </a:cubicBezTo>
                    <a:cubicBezTo>
                      <a:pt x="37390" y="26662"/>
                      <a:pt x="38216" y="26565"/>
                      <a:pt x="38991" y="26518"/>
                    </a:cubicBezTo>
                    <a:cubicBezTo>
                      <a:pt x="39618" y="26468"/>
                      <a:pt x="40250" y="26371"/>
                      <a:pt x="40878" y="26325"/>
                    </a:cubicBezTo>
                    <a:cubicBezTo>
                      <a:pt x="41065" y="26287"/>
                      <a:pt x="41245" y="26271"/>
                      <a:pt x="41420" y="26271"/>
                    </a:cubicBezTo>
                    <a:cubicBezTo>
                      <a:pt x="41700" y="26271"/>
                      <a:pt x="41967" y="26312"/>
                      <a:pt x="42234" y="26371"/>
                    </a:cubicBezTo>
                    <a:cubicBezTo>
                      <a:pt x="42815" y="26518"/>
                      <a:pt x="43059" y="27003"/>
                      <a:pt x="43396" y="27390"/>
                    </a:cubicBezTo>
                    <a:cubicBezTo>
                      <a:pt x="43253" y="27727"/>
                      <a:pt x="43009" y="27875"/>
                      <a:pt x="42768" y="28018"/>
                    </a:cubicBezTo>
                    <a:cubicBezTo>
                      <a:pt x="41897" y="28502"/>
                      <a:pt x="40928" y="28843"/>
                      <a:pt x="39959" y="29037"/>
                    </a:cubicBezTo>
                    <a:cubicBezTo>
                      <a:pt x="38854" y="29221"/>
                      <a:pt x="37749" y="29289"/>
                      <a:pt x="36655" y="29289"/>
                    </a:cubicBezTo>
                    <a:cubicBezTo>
                      <a:pt x="36024" y="29289"/>
                      <a:pt x="35396" y="29266"/>
                      <a:pt x="34775" y="29231"/>
                    </a:cubicBezTo>
                    <a:cubicBezTo>
                      <a:pt x="32257" y="29037"/>
                      <a:pt x="29835" y="28359"/>
                      <a:pt x="27510" y="27437"/>
                    </a:cubicBezTo>
                    <a:cubicBezTo>
                      <a:pt x="27367" y="27390"/>
                      <a:pt x="27270" y="27340"/>
                      <a:pt x="27173" y="27293"/>
                    </a:cubicBezTo>
                    <a:cubicBezTo>
                      <a:pt x="27270" y="26662"/>
                      <a:pt x="27754" y="26325"/>
                      <a:pt x="28091" y="25937"/>
                    </a:cubicBezTo>
                    <a:close/>
                    <a:moveTo>
                      <a:pt x="23866" y="19864"/>
                    </a:moveTo>
                    <a:cubicBezTo>
                      <a:pt x="24194" y="19864"/>
                      <a:pt x="24485" y="19972"/>
                      <a:pt x="24751" y="20172"/>
                    </a:cubicBezTo>
                    <a:cubicBezTo>
                      <a:pt x="24945" y="20319"/>
                      <a:pt x="25139" y="20416"/>
                      <a:pt x="25379" y="20416"/>
                    </a:cubicBezTo>
                    <a:cubicBezTo>
                      <a:pt x="25817" y="20462"/>
                      <a:pt x="26154" y="20656"/>
                      <a:pt x="26445" y="20947"/>
                    </a:cubicBezTo>
                    <a:lnTo>
                      <a:pt x="26882" y="21237"/>
                    </a:lnTo>
                    <a:cubicBezTo>
                      <a:pt x="27220" y="21334"/>
                      <a:pt x="27464" y="21528"/>
                      <a:pt x="27607" y="21869"/>
                    </a:cubicBezTo>
                    <a:cubicBezTo>
                      <a:pt x="27704" y="22160"/>
                      <a:pt x="27851" y="22400"/>
                      <a:pt x="28045" y="22644"/>
                    </a:cubicBezTo>
                    <a:cubicBezTo>
                      <a:pt x="28239" y="22934"/>
                      <a:pt x="28335" y="23225"/>
                      <a:pt x="28285" y="23562"/>
                    </a:cubicBezTo>
                    <a:cubicBezTo>
                      <a:pt x="28285" y="23659"/>
                      <a:pt x="28285" y="23806"/>
                      <a:pt x="28335" y="23903"/>
                    </a:cubicBezTo>
                    <a:cubicBezTo>
                      <a:pt x="28479" y="24143"/>
                      <a:pt x="28479" y="24387"/>
                      <a:pt x="28382" y="24678"/>
                    </a:cubicBezTo>
                    <a:cubicBezTo>
                      <a:pt x="28188" y="25306"/>
                      <a:pt x="27995" y="25937"/>
                      <a:pt x="27413" y="26371"/>
                    </a:cubicBezTo>
                    <a:cubicBezTo>
                      <a:pt x="27316" y="26468"/>
                      <a:pt x="27220" y="26615"/>
                      <a:pt x="27173" y="26712"/>
                    </a:cubicBezTo>
                    <a:cubicBezTo>
                      <a:pt x="27026" y="27146"/>
                      <a:pt x="26735" y="27390"/>
                      <a:pt x="26398" y="27630"/>
                    </a:cubicBezTo>
                    <a:cubicBezTo>
                      <a:pt x="26154" y="27778"/>
                      <a:pt x="25960" y="27921"/>
                      <a:pt x="25767" y="28068"/>
                    </a:cubicBezTo>
                    <a:cubicBezTo>
                      <a:pt x="25476" y="28308"/>
                      <a:pt x="25139" y="28502"/>
                      <a:pt x="24798" y="28599"/>
                    </a:cubicBezTo>
                    <a:cubicBezTo>
                      <a:pt x="24604" y="28649"/>
                      <a:pt x="24410" y="28746"/>
                      <a:pt x="24267" y="28890"/>
                    </a:cubicBezTo>
                    <a:cubicBezTo>
                      <a:pt x="23926" y="29134"/>
                      <a:pt x="23589" y="29277"/>
                      <a:pt x="23151" y="29277"/>
                    </a:cubicBezTo>
                    <a:cubicBezTo>
                      <a:pt x="23008" y="29277"/>
                      <a:pt x="22861" y="29328"/>
                      <a:pt x="22717" y="29374"/>
                    </a:cubicBezTo>
                    <a:cubicBezTo>
                      <a:pt x="22427" y="29424"/>
                      <a:pt x="22086" y="29521"/>
                      <a:pt x="21892" y="29568"/>
                    </a:cubicBezTo>
                    <a:cubicBezTo>
                      <a:pt x="21555" y="29521"/>
                      <a:pt x="21361" y="29471"/>
                      <a:pt x="21117" y="29471"/>
                    </a:cubicBezTo>
                    <a:cubicBezTo>
                      <a:pt x="20988" y="29471"/>
                      <a:pt x="20838" y="29450"/>
                      <a:pt x="20695" y="29450"/>
                    </a:cubicBezTo>
                    <a:cubicBezTo>
                      <a:pt x="20624" y="29450"/>
                      <a:pt x="20554" y="29455"/>
                      <a:pt x="20489" y="29471"/>
                    </a:cubicBezTo>
                    <a:cubicBezTo>
                      <a:pt x="20386" y="29497"/>
                      <a:pt x="20285" y="29509"/>
                      <a:pt x="20188" y="29509"/>
                    </a:cubicBezTo>
                    <a:cubicBezTo>
                      <a:pt x="19923" y="29509"/>
                      <a:pt x="19683" y="29419"/>
                      <a:pt x="19470" y="29277"/>
                    </a:cubicBezTo>
                    <a:cubicBezTo>
                      <a:pt x="19133" y="29083"/>
                      <a:pt x="18843" y="28940"/>
                      <a:pt x="18552" y="28793"/>
                    </a:cubicBezTo>
                    <a:cubicBezTo>
                      <a:pt x="18068" y="28599"/>
                      <a:pt x="17630" y="28359"/>
                      <a:pt x="17390" y="27824"/>
                    </a:cubicBezTo>
                    <a:cubicBezTo>
                      <a:pt x="17390" y="27778"/>
                      <a:pt x="17339" y="27681"/>
                      <a:pt x="17293" y="27630"/>
                    </a:cubicBezTo>
                    <a:cubicBezTo>
                      <a:pt x="17002" y="27390"/>
                      <a:pt x="16855" y="27100"/>
                      <a:pt x="16808" y="26712"/>
                    </a:cubicBezTo>
                    <a:cubicBezTo>
                      <a:pt x="16808" y="26565"/>
                      <a:pt x="16661" y="26422"/>
                      <a:pt x="16564" y="26274"/>
                    </a:cubicBezTo>
                    <a:cubicBezTo>
                      <a:pt x="16421" y="26081"/>
                      <a:pt x="16324" y="25887"/>
                      <a:pt x="16324" y="25647"/>
                    </a:cubicBezTo>
                    <a:cubicBezTo>
                      <a:pt x="16324" y="25499"/>
                      <a:pt x="16274" y="25306"/>
                      <a:pt x="16227" y="25162"/>
                    </a:cubicBezTo>
                    <a:cubicBezTo>
                      <a:pt x="16130" y="24725"/>
                      <a:pt x="16177" y="24337"/>
                      <a:pt x="16371" y="23903"/>
                    </a:cubicBezTo>
                    <a:cubicBezTo>
                      <a:pt x="16467" y="23709"/>
                      <a:pt x="16564" y="23516"/>
                      <a:pt x="16615" y="23322"/>
                    </a:cubicBezTo>
                    <a:cubicBezTo>
                      <a:pt x="16712" y="22981"/>
                      <a:pt x="16855" y="22690"/>
                      <a:pt x="17146" y="22497"/>
                    </a:cubicBezTo>
                    <a:cubicBezTo>
                      <a:pt x="17293" y="22400"/>
                      <a:pt x="17436" y="22256"/>
                      <a:pt x="17533" y="22109"/>
                    </a:cubicBezTo>
                    <a:cubicBezTo>
                      <a:pt x="17727" y="21869"/>
                      <a:pt x="17920" y="21675"/>
                      <a:pt x="18211" y="21528"/>
                    </a:cubicBezTo>
                    <a:cubicBezTo>
                      <a:pt x="18502" y="21385"/>
                      <a:pt x="18792" y="21237"/>
                      <a:pt x="19036" y="20947"/>
                    </a:cubicBezTo>
                    <a:cubicBezTo>
                      <a:pt x="19230" y="20803"/>
                      <a:pt x="19424" y="20656"/>
                      <a:pt x="19664" y="20559"/>
                    </a:cubicBezTo>
                    <a:cubicBezTo>
                      <a:pt x="20052" y="20462"/>
                      <a:pt x="20392" y="20269"/>
                      <a:pt x="20826" y="20269"/>
                    </a:cubicBezTo>
                    <a:cubicBezTo>
                      <a:pt x="20974" y="20269"/>
                      <a:pt x="21117" y="20172"/>
                      <a:pt x="21214" y="20125"/>
                    </a:cubicBezTo>
                    <a:cubicBezTo>
                      <a:pt x="21544" y="19959"/>
                      <a:pt x="21874" y="19884"/>
                      <a:pt x="22220" y="19884"/>
                    </a:cubicBezTo>
                    <a:cubicBezTo>
                      <a:pt x="22382" y="19884"/>
                      <a:pt x="22547" y="19901"/>
                      <a:pt x="22717" y="19932"/>
                    </a:cubicBezTo>
                    <a:cubicBezTo>
                      <a:pt x="22837" y="19955"/>
                      <a:pt x="22958" y="19967"/>
                      <a:pt x="23074" y="19967"/>
                    </a:cubicBezTo>
                    <a:cubicBezTo>
                      <a:pt x="23189" y="19967"/>
                      <a:pt x="23298" y="19955"/>
                      <a:pt x="23395" y="19932"/>
                    </a:cubicBezTo>
                    <a:cubicBezTo>
                      <a:pt x="23561" y="19886"/>
                      <a:pt x="23717" y="19864"/>
                      <a:pt x="23866" y="19864"/>
                    </a:cubicBezTo>
                    <a:close/>
                    <a:moveTo>
                      <a:pt x="36034" y="30006"/>
                    </a:moveTo>
                    <a:cubicBezTo>
                      <a:pt x="37247" y="30006"/>
                      <a:pt x="38359" y="30440"/>
                      <a:pt x="39425" y="31021"/>
                    </a:cubicBezTo>
                    <a:cubicBezTo>
                      <a:pt x="39572" y="31118"/>
                      <a:pt x="39766" y="31265"/>
                      <a:pt x="39862" y="31459"/>
                    </a:cubicBezTo>
                    <a:cubicBezTo>
                      <a:pt x="39766" y="31408"/>
                      <a:pt x="39618" y="31362"/>
                      <a:pt x="39475" y="31311"/>
                    </a:cubicBezTo>
                    <a:cubicBezTo>
                      <a:pt x="38359" y="30974"/>
                      <a:pt x="37197" y="30780"/>
                      <a:pt x="36034" y="30780"/>
                    </a:cubicBezTo>
                    <a:lnTo>
                      <a:pt x="33322" y="30780"/>
                    </a:lnTo>
                    <a:cubicBezTo>
                      <a:pt x="32404" y="30730"/>
                      <a:pt x="31532" y="30393"/>
                      <a:pt x="30757" y="30006"/>
                    </a:cubicBezTo>
                    <a:close/>
                    <a:moveTo>
                      <a:pt x="17146" y="27727"/>
                    </a:moveTo>
                    <a:cubicBezTo>
                      <a:pt x="17339" y="28359"/>
                      <a:pt x="17824" y="28696"/>
                      <a:pt x="18405" y="28987"/>
                    </a:cubicBezTo>
                    <a:cubicBezTo>
                      <a:pt x="18211" y="29134"/>
                      <a:pt x="18068" y="29231"/>
                      <a:pt x="17920" y="29328"/>
                    </a:cubicBezTo>
                    <a:cubicBezTo>
                      <a:pt x="16712" y="30052"/>
                      <a:pt x="15402" y="30587"/>
                      <a:pt x="14096" y="31118"/>
                    </a:cubicBezTo>
                    <a:cubicBezTo>
                      <a:pt x="13562" y="31311"/>
                      <a:pt x="13031" y="31555"/>
                      <a:pt x="12496" y="31699"/>
                    </a:cubicBezTo>
                    <a:cubicBezTo>
                      <a:pt x="11927" y="31890"/>
                      <a:pt x="11327" y="32020"/>
                      <a:pt x="10721" y="32020"/>
                    </a:cubicBezTo>
                    <a:cubicBezTo>
                      <a:pt x="10555" y="32020"/>
                      <a:pt x="10388" y="32010"/>
                      <a:pt x="10222" y="31989"/>
                    </a:cubicBezTo>
                    <a:cubicBezTo>
                      <a:pt x="9447" y="31943"/>
                      <a:pt x="8718" y="31846"/>
                      <a:pt x="7994" y="31505"/>
                    </a:cubicBezTo>
                    <a:cubicBezTo>
                      <a:pt x="7265" y="31168"/>
                      <a:pt x="6490" y="31118"/>
                      <a:pt x="5715" y="30924"/>
                    </a:cubicBezTo>
                    <a:cubicBezTo>
                      <a:pt x="5522" y="30877"/>
                      <a:pt x="5328" y="30877"/>
                      <a:pt x="5134" y="30827"/>
                    </a:cubicBezTo>
                    <a:cubicBezTo>
                      <a:pt x="4747" y="30730"/>
                      <a:pt x="4456" y="30587"/>
                      <a:pt x="4216" y="30296"/>
                    </a:cubicBezTo>
                    <a:cubicBezTo>
                      <a:pt x="3972" y="30052"/>
                      <a:pt x="3635" y="29909"/>
                      <a:pt x="3391" y="29665"/>
                    </a:cubicBezTo>
                    <a:cubicBezTo>
                      <a:pt x="3197" y="29521"/>
                      <a:pt x="3003" y="29374"/>
                      <a:pt x="2860" y="29180"/>
                    </a:cubicBezTo>
                    <a:cubicBezTo>
                      <a:pt x="2616" y="28843"/>
                      <a:pt x="2666" y="28553"/>
                      <a:pt x="3003" y="28308"/>
                    </a:cubicBezTo>
                    <a:cubicBezTo>
                      <a:pt x="3344" y="28068"/>
                      <a:pt x="3732" y="27971"/>
                      <a:pt x="4166" y="27921"/>
                    </a:cubicBezTo>
                    <a:cubicBezTo>
                      <a:pt x="4341" y="27913"/>
                      <a:pt x="4515" y="27909"/>
                      <a:pt x="4688" y="27909"/>
                    </a:cubicBezTo>
                    <a:cubicBezTo>
                      <a:pt x="5518" y="27909"/>
                      <a:pt x="6320" y="27996"/>
                      <a:pt x="7122" y="28115"/>
                    </a:cubicBezTo>
                    <a:cubicBezTo>
                      <a:pt x="8621" y="28386"/>
                      <a:pt x="10123" y="28532"/>
                      <a:pt x="11624" y="28532"/>
                    </a:cubicBezTo>
                    <a:cubicBezTo>
                      <a:pt x="12011" y="28532"/>
                      <a:pt x="12399" y="28522"/>
                      <a:pt x="12787" y="28502"/>
                    </a:cubicBezTo>
                    <a:cubicBezTo>
                      <a:pt x="14193" y="28405"/>
                      <a:pt x="15596" y="28262"/>
                      <a:pt x="16905" y="27778"/>
                    </a:cubicBezTo>
                    <a:cubicBezTo>
                      <a:pt x="16952" y="27778"/>
                      <a:pt x="17049" y="27778"/>
                      <a:pt x="17146" y="27727"/>
                    </a:cubicBezTo>
                    <a:close/>
                    <a:moveTo>
                      <a:pt x="26929" y="27437"/>
                    </a:moveTo>
                    <a:cubicBezTo>
                      <a:pt x="27851" y="27778"/>
                      <a:pt x="28723" y="28068"/>
                      <a:pt x="29641" y="28359"/>
                    </a:cubicBezTo>
                    <a:cubicBezTo>
                      <a:pt x="30951" y="28793"/>
                      <a:pt x="32353" y="29134"/>
                      <a:pt x="33760" y="29328"/>
                    </a:cubicBezTo>
                    <a:cubicBezTo>
                      <a:pt x="34775" y="29424"/>
                      <a:pt x="35794" y="29424"/>
                      <a:pt x="36860" y="29471"/>
                    </a:cubicBezTo>
                    <a:cubicBezTo>
                      <a:pt x="38262" y="29521"/>
                      <a:pt x="39572" y="30006"/>
                      <a:pt x="40734" y="30827"/>
                    </a:cubicBezTo>
                    <a:cubicBezTo>
                      <a:pt x="40975" y="31021"/>
                      <a:pt x="41219" y="31265"/>
                      <a:pt x="41265" y="31652"/>
                    </a:cubicBezTo>
                    <a:cubicBezTo>
                      <a:pt x="41315" y="31749"/>
                      <a:pt x="41265" y="31892"/>
                      <a:pt x="41265" y="32040"/>
                    </a:cubicBezTo>
                    <a:cubicBezTo>
                      <a:pt x="40878" y="31943"/>
                      <a:pt x="40587" y="31796"/>
                      <a:pt x="40347" y="31602"/>
                    </a:cubicBezTo>
                    <a:cubicBezTo>
                      <a:pt x="39425" y="30587"/>
                      <a:pt x="38165" y="30149"/>
                      <a:pt x="36860" y="29909"/>
                    </a:cubicBezTo>
                    <a:cubicBezTo>
                      <a:pt x="36472" y="29812"/>
                      <a:pt x="36085" y="29761"/>
                      <a:pt x="35697" y="29761"/>
                    </a:cubicBezTo>
                    <a:cubicBezTo>
                      <a:pt x="34632" y="29761"/>
                      <a:pt x="33566" y="29812"/>
                      <a:pt x="32501" y="29858"/>
                    </a:cubicBezTo>
                    <a:cubicBezTo>
                      <a:pt x="32394" y="29863"/>
                      <a:pt x="32288" y="29865"/>
                      <a:pt x="32182" y="29865"/>
                    </a:cubicBezTo>
                    <a:cubicBezTo>
                      <a:pt x="31092" y="29865"/>
                      <a:pt x="30078" y="29635"/>
                      <a:pt x="29060" y="29328"/>
                    </a:cubicBezTo>
                    <a:cubicBezTo>
                      <a:pt x="27995" y="28987"/>
                      <a:pt x="26979" y="28746"/>
                      <a:pt x="25914" y="28696"/>
                    </a:cubicBezTo>
                    <a:cubicBezTo>
                      <a:pt x="25767" y="28696"/>
                      <a:pt x="25670" y="28649"/>
                      <a:pt x="25476" y="28599"/>
                    </a:cubicBezTo>
                    <a:cubicBezTo>
                      <a:pt x="25914" y="28115"/>
                      <a:pt x="26445" y="27778"/>
                      <a:pt x="26929" y="27437"/>
                    </a:cubicBezTo>
                    <a:close/>
                    <a:moveTo>
                      <a:pt x="18695" y="29037"/>
                    </a:moveTo>
                    <a:cubicBezTo>
                      <a:pt x="19192" y="29342"/>
                      <a:pt x="19718" y="29707"/>
                      <a:pt x="20345" y="29707"/>
                    </a:cubicBezTo>
                    <a:cubicBezTo>
                      <a:pt x="20514" y="29707"/>
                      <a:pt x="20691" y="29680"/>
                      <a:pt x="20877" y="29618"/>
                    </a:cubicBezTo>
                    <a:lnTo>
                      <a:pt x="20877" y="29618"/>
                    </a:lnTo>
                    <a:cubicBezTo>
                      <a:pt x="20586" y="30490"/>
                      <a:pt x="20148" y="31168"/>
                      <a:pt x="19470" y="31699"/>
                    </a:cubicBezTo>
                    <a:cubicBezTo>
                      <a:pt x="19133" y="31943"/>
                      <a:pt x="18792" y="32137"/>
                      <a:pt x="18455" y="32280"/>
                    </a:cubicBezTo>
                    <a:cubicBezTo>
                      <a:pt x="17436" y="32718"/>
                      <a:pt x="16518" y="33152"/>
                      <a:pt x="15596" y="33783"/>
                    </a:cubicBezTo>
                    <a:cubicBezTo>
                      <a:pt x="14794" y="34318"/>
                      <a:pt x="13911" y="34564"/>
                      <a:pt x="12945" y="34564"/>
                    </a:cubicBezTo>
                    <a:cubicBezTo>
                      <a:pt x="12861" y="34564"/>
                      <a:pt x="12775" y="34562"/>
                      <a:pt x="12690" y="34558"/>
                    </a:cubicBezTo>
                    <a:cubicBezTo>
                      <a:pt x="11965" y="34558"/>
                      <a:pt x="11384" y="34217"/>
                      <a:pt x="10997" y="33686"/>
                    </a:cubicBezTo>
                    <a:cubicBezTo>
                      <a:pt x="10656" y="33249"/>
                      <a:pt x="10706" y="32815"/>
                      <a:pt x="11093" y="32474"/>
                    </a:cubicBezTo>
                    <a:cubicBezTo>
                      <a:pt x="11334" y="32280"/>
                      <a:pt x="11624" y="32086"/>
                      <a:pt x="11915" y="32040"/>
                    </a:cubicBezTo>
                    <a:cubicBezTo>
                      <a:pt x="12883" y="31892"/>
                      <a:pt x="13806" y="31459"/>
                      <a:pt x="14724" y="31071"/>
                    </a:cubicBezTo>
                    <a:cubicBezTo>
                      <a:pt x="15789" y="30633"/>
                      <a:pt x="16808" y="30102"/>
                      <a:pt x="17874" y="29618"/>
                    </a:cubicBezTo>
                    <a:cubicBezTo>
                      <a:pt x="18114" y="29471"/>
                      <a:pt x="18405" y="29277"/>
                      <a:pt x="18695" y="29037"/>
                    </a:cubicBezTo>
                    <a:close/>
                    <a:moveTo>
                      <a:pt x="19083" y="32233"/>
                    </a:moveTo>
                    <a:lnTo>
                      <a:pt x="19083" y="32233"/>
                    </a:lnTo>
                    <a:cubicBezTo>
                      <a:pt x="18538" y="33414"/>
                      <a:pt x="15952" y="34720"/>
                      <a:pt x="14235" y="34720"/>
                    </a:cubicBezTo>
                    <a:cubicBezTo>
                      <a:pt x="14120" y="34720"/>
                      <a:pt x="14009" y="34714"/>
                      <a:pt x="13902" y="34702"/>
                    </a:cubicBezTo>
                    <a:cubicBezTo>
                      <a:pt x="14774" y="34508"/>
                      <a:pt x="15499" y="34074"/>
                      <a:pt x="16227" y="33590"/>
                    </a:cubicBezTo>
                    <a:cubicBezTo>
                      <a:pt x="17099" y="33008"/>
                      <a:pt x="18068" y="32667"/>
                      <a:pt x="19083" y="32233"/>
                    </a:cubicBezTo>
                    <a:close/>
                    <a:moveTo>
                      <a:pt x="25027" y="28775"/>
                    </a:moveTo>
                    <a:cubicBezTo>
                      <a:pt x="25084" y="28775"/>
                      <a:pt x="25137" y="28781"/>
                      <a:pt x="25185" y="28793"/>
                    </a:cubicBezTo>
                    <a:cubicBezTo>
                      <a:pt x="25767" y="28843"/>
                      <a:pt x="26348" y="28890"/>
                      <a:pt x="26929" y="28987"/>
                    </a:cubicBezTo>
                    <a:cubicBezTo>
                      <a:pt x="27561" y="29083"/>
                      <a:pt x="28142" y="29374"/>
                      <a:pt x="28723" y="29715"/>
                    </a:cubicBezTo>
                    <a:cubicBezTo>
                      <a:pt x="29788" y="30440"/>
                      <a:pt x="30707" y="31362"/>
                      <a:pt x="31482" y="32377"/>
                    </a:cubicBezTo>
                    <a:cubicBezTo>
                      <a:pt x="31675" y="32667"/>
                      <a:pt x="31823" y="33008"/>
                      <a:pt x="31966" y="33345"/>
                    </a:cubicBezTo>
                    <a:cubicBezTo>
                      <a:pt x="32016" y="33493"/>
                      <a:pt x="31966" y="33686"/>
                      <a:pt x="31966" y="33830"/>
                    </a:cubicBezTo>
                    <a:cubicBezTo>
                      <a:pt x="31675" y="33783"/>
                      <a:pt x="31532" y="33783"/>
                      <a:pt x="31338" y="33733"/>
                    </a:cubicBezTo>
                    <a:cubicBezTo>
                      <a:pt x="31338" y="33783"/>
                      <a:pt x="31288" y="33783"/>
                      <a:pt x="31288" y="33830"/>
                    </a:cubicBezTo>
                    <a:cubicBezTo>
                      <a:pt x="31385" y="33927"/>
                      <a:pt x="31435" y="34074"/>
                      <a:pt x="31532" y="34171"/>
                    </a:cubicBezTo>
                    <a:cubicBezTo>
                      <a:pt x="31675" y="34411"/>
                      <a:pt x="31823" y="34655"/>
                      <a:pt x="32016" y="34895"/>
                    </a:cubicBezTo>
                    <a:cubicBezTo>
                      <a:pt x="32113" y="35089"/>
                      <a:pt x="32160" y="35333"/>
                      <a:pt x="32063" y="35573"/>
                    </a:cubicBezTo>
                    <a:cubicBezTo>
                      <a:pt x="31988" y="35949"/>
                      <a:pt x="31885" y="36091"/>
                      <a:pt x="31638" y="36091"/>
                    </a:cubicBezTo>
                    <a:cubicBezTo>
                      <a:pt x="31567" y="36091"/>
                      <a:pt x="31483" y="36079"/>
                      <a:pt x="31385" y="36058"/>
                    </a:cubicBezTo>
                    <a:cubicBezTo>
                      <a:pt x="31094" y="36011"/>
                      <a:pt x="30804" y="35914"/>
                      <a:pt x="30563" y="35767"/>
                    </a:cubicBezTo>
                    <a:cubicBezTo>
                      <a:pt x="29544" y="35236"/>
                      <a:pt x="28673" y="34508"/>
                      <a:pt x="27898" y="33686"/>
                    </a:cubicBezTo>
                    <a:cubicBezTo>
                      <a:pt x="27367" y="33055"/>
                      <a:pt x="26786" y="32474"/>
                      <a:pt x="26204" y="31846"/>
                    </a:cubicBezTo>
                    <a:cubicBezTo>
                      <a:pt x="25476" y="31118"/>
                      <a:pt x="24655" y="30440"/>
                      <a:pt x="23732" y="29858"/>
                    </a:cubicBezTo>
                    <a:cubicBezTo>
                      <a:pt x="23636" y="29761"/>
                      <a:pt x="23492" y="29665"/>
                      <a:pt x="23298" y="29521"/>
                    </a:cubicBezTo>
                    <a:cubicBezTo>
                      <a:pt x="23829" y="29424"/>
                      <a:pt x="24170" y="29180"/>
                      <a:pt x="24507" y="28940"/>
                    </a:cubicBezTo>
                    <a:cubicBezTo>
                      <a:pt x="24653" y="28829"/>
                      <a:pt x="24854" y="28775"/>
                      <a:pt x="25027" y="28775"/>
                    </a:cubicBezTo>
                    <a:close/>
                    <a:moveTo>
                      <a:pt x="22957" y="29471"/>
                    </a:moveTo>
                    <a:cubicBezTo>
                      <a:pt x="23008" y="29521"/>
                      <a:pt x="23054" y="29568"/>
                      <a:pt x="23105" y="29665"/>
                    </a:cubicBezTo>
                    <a:cubicBezTo>
                      <a:pt x="23589" y="30536"/>
                      <a:pt x="24073" y="31459"/>
                      <a:pt x="24558" y="32330"/>
                    </a:cubicBezTo>
                    <a:cubicBezTo>
                      <a:pt x="24895" y="33008"/>
                      <a:pt x="25089" y="33686"/>
                      <a:pt x="25089" y="34461"/>
                    </a:cubicBezTo>
                    <a:cubicBezTo>
                      <a:pt x="24992" y="35767"/>
                      <a:pt x="24217" y="36929"/>
                      <a:pt x="22957" y="37174"/>
                    </a:cubicBezTo>
                    <a:cubicBezTo>
                      <a:pt x="22692" y="37233"/>
                      <a:pt x="22432" y="37264"/>
                      <a:pt x="22179" y="37264"/>
                    </a:cubicBezTo>
                    <a:cubicBezTo>
                      <a:pt x="21418" y="37264"/>
                      <a:pt x="20718" y="36992"/>
                      <a:pt x="20102" y="36445"/>
                    </a:cubicBezTo>
                    <a:cubicBezTo>
                      <a:pt x="19761" y="36205"/>
                      <a:pt x="19664" y="35864"/>
                      <a:pt x="19567" y="35476"/>
                    </a:cubicBezTo>
                    <a:cubicBezTo>
                      <a:pt x="19521" y="35236"/>
                      <a:pt x="19470" y="34946"/>
                      <a:pt x="19327" y="34702"/>
                    </a:cubicBezTo>
                    <a:cubicBezTo>
                      <a:pt x="19180" y="34268"/>
                      <a:pt x="19230" y="33880"/>
                      <a:pt x="19373" y="33493"/>
                    </a:cubicBezTo>
                    <a:cubicBezTo>
                      <a:pt x="19567" y="32958"/>
                      <a:pt x="19811" y="32427"/>
                      <a:pt x="20052" y="31943"/>
                    </a:cubicBezTo>
                    <a:cubicBezTo>
                      <a:pt x="20245" y="31459"/>
                      <a:pt x="20536" y="31021"/>
                      <a:pt x="20780" y="30536"/>
                    </a:cubicBezTo>
                    <a:cubicBezTo>
                      <a:pt x="20923" y="30296"/>
                      <a:pt x="21020" y="30006"/>
                      <a:pt x="21117" y="29665"/>
                    </a:cubicBezTo>
                    <a:cubicBezTo>
                      <a:pt x="21344" y="29717"/>
                      <a:pt x="21570" y="29745"/>
                      <a:pt x="21793" y="29745"/>
                    </a:cubicBezTo>
                    <a:cubicBezTo>
                      <a:pt x="22193" y="29745"/>
                      <a:pt x="22585" y="29657"/>
                      <a:pt x="22957" y="29471"/>
                    </a:cubicBezTo>
                    <a:close/>
                    <a:moveTo>
                      <a:pt x="22305" y="1"/>
                    </a:moveTo>
                    <a:cubicBezTo>
                      <a:pt x="22135" y="1"/>
                      <a:pt x="21966" y="98"/>
                      <a:pt x="21795" y="315"/>
                    </a:cubicBezTo>
                    <a:cubicBezTo>
                      <a:pt x="21652" y="508"/>
                      <a:pt x="21505" y="752"/>
                      <a:pt x="21408" y="993"/>
                    </a:cubicBezTo>
                    <a:cubicBezTo>
                      <a:pt x="21117" y="1818"/>
                      <a:pt x="20974" y="2639"/>
                      <a:pt x="20826" y="3511"/>
                    </a:cubicBezTo>
                    <a:cubicBezTo>
                      <a:pt x="20730" y="4286"/>
                      <a:pt x="20633" y="5061"/>
                      <a:pt x="20586" y="5836"/>
                    </a:cubicBezTo>
                    <a:cubicBezTo>
                      <a:pt x="20489" y="6661"/>
                      <a:pt x="20439" y="7483"/>
                      <a:pt x="20342" y="8308"/>
                    </a:cubicBezTo>
                    <a:cubicBezTo>
                      <a:pt x="20245" y="9226"/>
                      <a:pt x="20148" y="10148"/>
                      <a:pt x="20052" y="11117"/>
                    </a:cubicBezTo>
                    <a:cubicBezTo>
                      <a:pt x="19955" y="11842"/>
                      <a:pt x="19908" y="12570"/>
                      <a:pt x="19858" y="13294"/>
                    </a:cubicBezTo>
                    <a:cubicBezTo>
                      <a:pt x="19811" y="14263"/>
                      <a:pt x="19811" y="15232"/>
                      <a:pt x="19955" y="16154"/>
                    </a:cubicBezTo>
                    <a:cubicBezTo>
                      <a:pt x="19714" y="15716"/>
                      <a:pt x="19521" y="15232"/>
                      <a:pt x="19327" y="14747"/>
                    </a:cubicBezTo>
                    <a:cubicBezTo>
                      <a:pt x="18746" y="13151"/>
                      <a:pt x="18599" y="11504"/>
                      <a:pt x="18308" y="9904"/>
                    </a:cubicBezTo>
                    <a:cubicBezTo>
                      <a:pt x="18165" y="8839"/>
                      <a:pt x="17971" y="7824"/>
                      <a:pt x="17727" y="6805"/>
                    </a:cubicBezTo>
                    <a:cubicBezTo>
                      <a:pt x="17436" y="5642"/>
                      <a:pt x="16952" y="4577"/>
                      <a:pt x="16080" y="3755"/>
                    </a:cubicBezTo>
                    <a:cubicBezTo>
                      <a:pt x="15456" y="3163"/>
                      <a:pt x="15277" y="2973"/>
                      <a:pt x="14832" y="2973"/>
                    </a:cubicBezTo>
                    <a:cubicBezTo>
                      <a:pt x="14622" y="2973"/>
                      <a:pt x="14352" y="3015"/>
                      <a:pt x="13949" y="3077"/>
                    </a:cubicBezTo>
                    <a:lnTo>
                      <a:pt x="13806" y="3077"/>
                    </a:lnTo>
                    <a:cubicBezTo>
                      <a:pt x="13224" y="3221"/>
                      <a:pt x="12787" y="3608"/>
                      <a:pt x="12643" y="4189"/>
                    </a:cubicBezTo>
                    <a:cubicBezTo>
                      <a:pt x="12546" y="4530"/>
                      <a:pt x="12496" y="4821"/>
                      <a:pt x="12496" y="5158"/>
                    </a:cubicBezTo>
                    <a:cubicBezTo>
                      <a:pt x="12449" y="6467"/>
                      <a:pt x="12643" y="7773"/>
                      <a:pt x="12934" y="9032"/>
                    </a:cubicBezTo>
                    <a:cubicBezTo>
                      <a:pt x="13224" y="10292"/>
                      <a:pt x="13562" y="11551"/>
                      <a:pt x="13658" y="12861"/>
                    </a:cubicBezTo>
                    <a:cubicBezTo>
                      <a:pt x="13658" y="13101"/>
                      <a:pt x="13755" y="13391"/>
                      <a:pt x="13806" y="13635"/>
                    </a:cubicBezTo>
                    <a:cubicBezTo>
                      <a:pt x="13658" y="13488"/>
                      <a:pt x="13612" y="13345"/>
                      <a:pt x="13515" y="13198"/>
                    </a:cubicBezTo>
                    <a:cubicBezTo>
                      <a:pt x="13224" y="12570"/>
                      <a:pt x="12980" y="11989"/>
                      <a:pt x="12690" y="11357"/>
                    </a:cubicBezTo>
                    <a:cubicBezTo>
                      <a:pt x="11818" y="9470"/>
                      <a:pt x="10512" y="7920"/>
                      <a:pt x="8912" y="6611"/>
                    </a:cubicBezTo>
                    <a:cubicBezTo>
                      <a:pt x="8575" y="6371"/>
                      <a:pt x="8234" y="6080"/>
                      <a:pt x="7800" y="5983"/>
                    </a:cubicBezTo>
                    <a:cubicBezTo>
                      <a:pt x="7316" y="6126"/>
                      <a:pt x="6928" y="6417"/>
                      <a:pt x="6734" y="6901"/>
                    </a:cubicBezTo>
                    <a:cubicBezTo>
                      <a:pt x="6587" y="7436"/>
                      <a:pt x="6393" y="7920"/>
                      <a:pt x="6250" y="8405"/>
                    </a:cubicBezTo>
                    <a:cubicBezTo>
                      <a:pt x="6153" y="8742"/>
                      <a:pt x="6103" y="9129"/>
                      <a:pt x="6103" y="9517"/>
                    </a:cubicBezTo>
                    <a:cubicBezTo>
                      <a:pt x="6056" y="10098"/>
                      <a:pt x="6250" y="10729"/>
                      <a:pt x="6444" y="11260"/>
                    </a:cubicBezTo>
                    <a:cubicBezTo>
                      <a:pt x="6831" y="12376"/>
                      <a:pt x="7362" y="13391"/>
                      <a:pt x="7994" y="14360"/>
                    </a:cubicBezTo>
                    <a:cubicBezTo>
                      <a:pt x="8040" y="14457"/>
                      <a:pt x="8137" y="14604"/>
                      <a:pt x="8187" y="14701"/>
                    </a:cubicBezTo>
                    <a:cubicBezTo>
                      <a:pt x="8040" y="14651"/>
                      <a:pt x="7943" y="14604"/>
                      <a:pt x="7846" y="14554"/>
                    </a:cubicBezTo>
                    <a:cubicBezTo>
                      <a:pt x="6975" y="13829"/>
                      <a:pt x="6056" y="13198"/>
                      <a:pt x="5037" y="12667"/>
                    </a:cubicBezTo>
                    <a:cubicBezTo>
                      <a:pt x="4403" y="12297"/>
                      <a:pt x="3720" y="12137"/>
                      <a:pt x="3024" y="12137"/>
                    </a:cubicBezTo>
                    <a:cubicBezTo>
                      <a:pt x="2713" y="12137"/>
                      <a:pt x="2399" y="12169"/>
                      <a:pt x="2085" y="12229"/>
                    </a:cubicBezTo>
                    <a:cubicBezTo>
                      <a:pt x="1260" y="12423"/>
                      <a:pt x="922" y="12957"/>
                      <a:pt x="1163" y="13779"/>
                    </a:cubicBezTo>
                    <a:cubicBezTo>
                      <a:pt x="1310" y="14263"/>
                      <a:pt x="1550" y="14651"/>
                      <a:pt x="1841" y="15038"/>
                    </a:cubicBezTo>
                    <a:cubicBezTo>
                      <a:pt x="2569" y="16057"/>
                      <a:pt x="3344" y="17072"/>
                      <a:pt x="4119" y="18091"/>
                    </a:cubicBezTo>
                    <a:lnTo>
                      <a:pt x="4119" y="18188"/>
                    </a:lnTo>
                    <a:cubicBezTo>
                      <a:pt x="3972" y="18091"/>
                      <a:pt x="3875" y="18041"/>
                      <a:pt x="3778" y="17944"/>
                    </a:cubicBezTo>
                    <a:cubicBezTo>
                      <a:pt x="3054" y="17460"/>
                      <a:pt x="2375" y="16975"/>
                      <a:pt x="1550" y="16638"/>
                    </a:cubicBezTo>
                    <a:cubicBezTo>
                      <a:pt x="1213" y="16541"/>
                      <a:pt x="826" y="16445"/>
                      <a:pt x="485" y="16394"/>
                    </a:cubicBezTo>
                    <a:cubicBezTo>
                      <a:pt x="341" y="16394"/>
                      <a:pt x="194" y="16491"/>
                      <a:pt x="51" y="16541"/>
                    </a:cubicBezTo>
                    <a:cubicBezTo>
                      <a:pt x="0" y="16975"/>
                      <a:pt x="51" y="16975"/>
                      <a:pt x="244" y="17363"/>
                    </a:cubicBezTo>
                    <a:cubicBezTo>
                      <a:pt x="632" y="17897"/>
                      <a:pt x="969" y="18479"/>
                      <a:pt x="1260" y="19060"/>
                    </a:cubicBezTo>
                    <a:cubicBezTo>
                      <a:pt x="1453" y="19300"/>
                      <a:pt x="1550" y="19591"/>
                      <a:pt x="1697" y="19881"/>
                    </a:cubicBezTo>
                    <a:cubicBezTo>
                      <a:pt x="2085" y="20656"/>
                      <a:pt x="2616" y="21334"/>
                      <a:pt x="3294" y="21915"/>
                    </a:cubicBezTo>
                    <a:cubicBezTo>
                      <a:pt x="4166" y="22593"/>
                      <a:pt x="5037" y="23175"/>
                      <a:pt x="6006" y="23612"/>
                    </a:cubicBezTo>
                    <a:cubicBezTo>
                      <a:pt x="6103" y="23659"/>
                      <a:pt x="6250" y="23756"/>
                      <a:pt x="6393" y="23853"/>
                    </a:cubicBezTo>
                    <a:lnTo>
                      <a:pt x="6200" y="23853"/>
                    </a:lnTo>
                    <a:cubicBezTo>
                      <a:pt x="5669" y="23756"/>
                      <a:pt x="5134" y="23612"/>
                      <a:pt x="4553" y="23516"/>
                    </a:cubicBezTo>
                    <a:cubicBezTo>
                      <a:pt x="4162" y="23455"/>
                      <a:pt x="3752" y="23413"/>
                      <a:pt x="3335" y="23413"/>
                    </a:cubicBezTo>
                    <a:cubicBezTo>
                      <a:pt x="3081" y="23413"/>
                      <a:pt x="2825" y="23429"/>
                      <a:pt x="2569" y="23465"/>
                    </a:cubicBezTo>
                    <a:cubicBezTo>
                      <a:pt x="1550" y="23659"/>
                      <a:pt x="1310" y="24240"/>
                      <a:pt x="1938" y="25065"/>
                    </a:cubicBezTo>
                    <a:cubicBezTo>
                      <a:pt x="2131" y="25356"/>
                      <a:pt x="2325" y="25550"/>
                      <a:pt x="2519" y="25840"/>
                    </a:cubicBezTo>
                    <a:cubicBezTo>
                      <a:pt x="3100" y="26615"/>
                      <a:pt x="3828" y="27100"/>
                      <a:pt x="4650" y="27437"/>
                    </a:cubicBezTo>
                    <a:cubicBezTo>
                      <a:pt x="4797" y="27487"/>
                      <a:pt x="4940" y="27534"/>
                      <a:pt x="5088" y="27630"/>
                    </a:cubicBezTo>
                    <a:lnTo>
                      <a:pt x="5037" y="27681"/>
                    </a:lnTo>
                    <a:lnTo>
                      <a:pt x="4410" y="27681"/>
                    </a:lnTo>
                    <a:cubicBezTo>
                      <a:pt x="3925" y="27727"/>
                      <a:pt x="3391" y="27778"/>
                      <a:pt x="2957" y="28068"/>
                    </a:cubicBezTo>
                    <a:cubicBezTo>
                      <a:pt x="2472" y="28405"/>
                      <a:pt x="2375" y="28890"/>
                      <a:pt x="2713" y="29374"/>
                    </a:cubicBezTo>
                    <a:cubicBezTo>
                      <a:pt x="2906" y="29568"/>
                      <a:pt x="3100" y="29715"/>
                      <a:pt x="3344" y="29858"/>
                    </a:cubicBezTo>
                    <a:cubicBezTo>
                      <a:pt x="3538" y="30052"/>
                      <a:pt x="3828" y="30199"/>
                      <a:pt x="4022" y="30393"/>
                    </a:cubicBezTo>
                    <a:cubicBezTo>
                      <a:pt x="4313" y="30730"/>
                      <a:pt x="4700" y="30924"/>
                      <a:pt x="5134" y="31021"/>
                    </a:cubicBezTo>
                    <a:lnTo>
                      <a:pt x="5863" y="31168"/>
                    </a:lnTo>
                    <a:cubicBezTo>
                      <a:pt x="6541" y="31311"/>
                      <a:pt x="7168" y="31362"/>
                      <a:pt x="7750" y="31652"/>
                    </a:cubicBezTo>
                    <a:cubicBezTo>
                      <a:pt x="8428" y="31943"/>
                      <a:pt x="9156" y="32137"/>
                      <a:pt x="9881" y="32183"/>
                    </a:cubicBezTo>
                    <a:cubicBezTo>
                      <a:pt x="10222" y="32183"/>
                      <a:pt x="10559" y="32233"/>
                      <a:pt x="10946" y="32233"/>
                    </a:cubicBezTo>
                    <a:cubicBezTo>
                      <a:pt x="10900" y="32330"/>
                      <a:pt x="10900" y="32377"/>
                      <a:pt x="10900" y="32377"/>
                    </a:cubicBezTo>
                    <a:cubicBezTo>
                      <a:pt x="10318" y="33008"/>
                      <a:pt x="10609" y="33590"/>
                      <a:pt x="10997" y="34024"/>
                    </a:cubicBezTo>
                    <a:cubicBezTo>
                      <a:pt x="11384" y="34411"/>
                      <a:pt x="11818" y="34655"/>
                      <a:pt x="12353" y="34798"/>
                    </a:cubicBezTo>
                    <a:cubicBezTo>
                      <a:pt x="12777" y="34912"/>
                      <a:pt x="13203" y="34959"/>
                      <a:pt x="13638" y="34959"/>
                    </a:cubicBezTo>
                    <a:cubicBezTo>
                      <a:pt x="13947" y="34959"/>
                      <a:pt x="14260" y="34935"/>
                      <a:pt x="14581" y="34895"/>
                    </a:cubicBezTo>
                    <a:cubicBezTo>
                      <a:pt x="16564" y="34655"/>
                      <a:pt x="18211" y="33783"/>
                      <a:pt x="19470" y="32183"/>
                    </a:cubicBezTo>
                    <a:cubicBezTo>
                      <a:pt x="19521" y="32086"/>
                      <a:pt x="19618" y="32040"/>
                      <a:pt x="19714" y="31943"/>
                    </a:cubicBezTo>
                    <a:lnTo>
                      <a:pt x="19714" y="31943"/>
                    </a:lnTo>
                    <a:cubicBezTo>
                      <a:pt x="19714" y="32086"/>
                      <a:pt x="19664" y="32183"/>
                      <a:pt x="19618" y="32330"/>
                    </a:cubicBezTo>
                    <a:cubicBezTo>
                      <a:pt x="19470" y="32764"/>
                      <a:pt x="19277" y="33202"/>
                      <a:pt x="19133" y="33636"/>
                    </a:cubicBezTo>
                    <a:cubicBezTo>
                      <a:pt x="19036" y="33977"/>
                      <a:pt x="19036" y="34364"/>
                      <a:pt x="19180" y="34752"/>
                    </a:cubicBezTo>
                    <a:cubicBezTo>
                      <a:pt x="19277" y="35043"/>
                      <a:pt x="19373" y="35380"/>
                      <a:pt x="19424" y="35670"/>
                    </a:cubicBezTo>
                    <a:cubicBezTo>
                      <a:pt x="19567" y="36155"/>
                      <a:pt x="19811" y="36542"/>
                      <a:pt x="20245" y="36833"/>
                    </a:cubicBezTo>
                    <a:cubicBezTo>
                      <a:pt x="20730" y="37123"/>
                      <a:pt x="21214" y="37317"/>
                      <a:pt x="21749" y="37414"/>
                    </a:cubicBezTo>
                    <a:cubicBezTo>
                      <a:pt x="21935" y="37454"/>
                      <a:pt x="22127" y="37474"/>
                      <a:pt x="22319" y="37474"/>
                    </a:cubicBezTo>
                    <a:cubicBezTo>
                      <a:pt x="23522" y="37474"/>
                      <a:pt x="24761" y="36696"/>
                      <a:pt x="25139" y="35236"/>
                    </a:cubicBezTo>
                    <a:cubicBezTo>
                      <a:pt x="25379" y="34364"/>
                      <a:pt x="25282" y="33539"/>
                      <a:pt x="24945" y="32764"/>
                    </a:cubicBezTo>
                    <a:cubicBezTo>
                      <a:pt x="24558" y="31943"/>
                      <a:pt x="24073" y="31118"/>
                      <a:pt x="23686" y="30343"/>
                    </a:cubicBezTo>
                    <a:cubicBezTo>
                      <a:pt x="23589" y="30199"/>
                      <a:pt x="23539" y="30102"/>
                      <a:pt x="23492" y="30006"/>
                    </a:cubicBezTo>
                    <a:cubicBezTo>
                      <a:pt x="23686" y="30006"/>
                      <a:pt x="23783" y="30102"/>
                      <a:pt x="23880" y="30149"/>
                    </a:cubicBezTo>
                    <a:cubicBezTo>
                      <a:pt x="24848" y="30827"/>
                      <a:pt x="25720" y="31555"/>
                      <a:pt x="26495" y="32427"/>
                    </a:cubicBezTo>
                    <a:lnTo>
                      <a:pt x="28091" y="34171"/>
                    </a:lnTo>
                    <a:cubicBezTo>
                      <a:pt x="28769" y="34849"/>
                      <a:pt x="29544" y="35476"/>
                      <a:pt x="30416" y="35914"/>
                    </a:cubicBezTo>
                    <a:cubicBezTo>
                      <a:pt x="30757" y="36058"/>
                      <a:pt x="31048" y="36155"/>
                      <a:pt x="31385" y="36251"/>
                    </a:cubicBezTo>
                    <a:cubicBezTo>
                      <a:pt x="31479" y="36280"/>
                      <a:pt x="31567" y="36294"/>
                      <a:pt x="31647" y="36294"/>
                    </a:cubicBezTo>
                    <a:cubicBezTo>
                      <a:pt x="31975" y="36294"/>
                      <a:pt x="32179" y="36060"/>
                      <a:pt x="32257" y="35670"/>
                    </a:cubicBezTo>
                    <a:cubicBezTo>
                      <a:pt x="32353" y="35283"/>
                      <a:pt x="32307" y="34946"/>
                      <a:pt x="32063" y="34605"/>
                    </a:cubicBezTo>
                    <a:cubicBezTo>
                      <a:pt x="31966" y="34461"/>
                      <a:pt x="31869" y="34268"/>
                      <a:pt x="31726" y="34120"/>
                    </a:cubicBezTo>
                    <a:cubicBezTo>
                      <a:pt x="32160" y="33977"/>
                      <a:pt x="32210" y="33927"/>
                      <a:pt x="32160" y="33539"/>
                    </a:cubicBezTo>
                    <a:cubicBezTo>
                      <a:pt x="32160" y="33345"/>
                      <a:pt x="32160" y="33152"/>
                      <a:pt x="32063" y="33008"/>
                    </a:cubicBezTo>
                    <a:cubicBezTo>
                      <a:pt x="31869" y="32667"/>
                      <a:pt x="31675" y="32330"/>
                      <a:pt x="31435" y="32040"/>
                    </a:cubicBezTo>
                    <a:cubicBezTo>
                      <a:pt x="30757" y="31168"/>
                      <a:pt x="29982" y="30343"/>
                      <a:pt x="29060" y="29715"/>
                    </a:cubicBezTo>
                    <a:cubicBezTo>
                      <a:pt x="29014" y="29665"/>
                      <a:pt x="28963" y="29618"/>
                      <a:pt x="28866" y="29568"/>
                    </a:cubicBezTo>
                    <a:cubicBezTo>
                      <a:pt x="29014" y="29568"/>
                      <a:pt x="29157" y="29568"/>
                      <a:pt x="29304" y="29618"/>
                    </a:cubicBezTo>
                    <a:cubicBezTo>
                      <a:pt x="29932" y="29909"/>
                      <a:pt x="30563" y="30149"/>
                      <a:pt x="31241" y="30440"/>
                    </a:cubicBezTo>
                    <a:cubicBezTo>
                      <a:pt x="31772" y="30684"/>
                      <a:pt x="32307" y="30877"/>
                      <a:pt x="32888" y="30924"/>
                    </a:cubicBezTo>
                    <a:cubicBezTo>
                      <a:pt x="33710" y="30924"/>
                      <a:pt x="34535" y="30974"/>
                      <a:pt x="35356" y="30974"/>
                    </a:cubicBezTo>
                    <a:cubicBezTo>
                      <a:pt x="35504" y="30970"/>
                      <a:pt x="35651" y="30968"/>
                      <a:pt x="35798" y="30968"/>
                    </a:cubicBezTo>
                    <a:cubicBezTo>
                      <a:pt x="37437" y="30968"/>
                      <a:pt x="39033" y="31236"/>
                      <a:pt x="40587" y="31989"/>
                    </a:cubicBezTo>
                    <a:cubicBezTo>
                      <a:pt x="40781" y="32086"/>
                      <a:pt x="41025" y="32137"/>
                      <a:pt x="41168" y="32233"/>
                    </a:cubicBezTo>
                    <a:cubicBezTo>
                      <a:pt x="41412" y="32137"/>
                      <a:pt x="41459" y="31989"/>
                      <a:pt x="41459" y="31846"/>
                    </a:cubicBezTo>
                    <a:cubicBezTo>
                      <a:pt x="41509" y="31459"/>
                      <a:pt x="41362" y="31118"/>
                      <a:pt x="41071" y="30877"/>
                    </a:cubicBezTo>
                    <a:cubicBezTo>
                      <a:pt x="40684" y="30587"/>
                      <a:pt x="40296" y="30343"/>
                      <a:pt x="39862" y="30102"/>
                    </a:cubicBezTo>
                    <a:cubicBezTo>
                      <a:pt x="39378" y="29858"/>
                      <a:pt x="38843" y="29665"/>
                      <a:pt x="38313" y="29424"/>
                    </a:cubicBezTo>
                    <a:cubicBezTo>
                      <a:pt x="38603" y="29424"/>
                      <a:pt x="38940" y="29374"/>
                      <a:pt x="39231" y="29328"/>
                    </a:cubicBezTo>
                    <a:cubicBezTo>
                      <a:pt x="40541" y="29180"/>
                      <a:pt x="41800" y="28793"/>
                      <a:pt x="42962" y="28115"/>
                    </a:cubicBezTo>
                    <a:cubicBezTo>
                      <a:pt x="43156" y="28018"/>
                      <a:pt x="43299" y="27875"/>
                      <a:pt x="43447" y="27778"/>
                    </a:cubicBezTo>
                    <a:cubicBezTo>
                      <a:pt x="43590" y="27584"/>
                      <a:pt x="43590" y="27390"/>
                      <a:pt x="43493" y="27196"/>
                    </a:cubicBezTo>
                    <a:cubicBezTo>
                      <a:pt x="43082" y="26554"/>
                      <a:pt x="42538" y="26127"/>
                      <a:pt x="41780" y="26127"/>
                    </a:cubicBezTo>
                    <a:cubicBezTo>
                      <a:pt x="41738" y="26127"/>
                      <a:pt x="41696" y="26128"/>
                      <a:pt x="41653" y="26131"/>
                    </a:cubicBezTo>
                    <a:cubicBezTo>
                      <a:pt x="41265" y="26131"/>
                      <a:pt x="40878" y="26131"/>
                      <a:pt x="40444" y="26177"/>
                    </a:cubicBezTo>
                    <a:cubicBezTo>
                      <a:pt x="40637" y="26081"/>
                      <a:pt x="40734" y="26034"/>
                      <a:pt x="40878" y="25984"/>
                    </a:cubicBezTo>
                    <a:cubicBezTo>
                      <a:pt x="41800" y="25693"/>
                      <a:pt x="42768" y="25356"/>
                      <a:pt x="43640" y="24872"/>
                    </a:cubicBezTo>
                    <a:cubicBezTo>
                      <a:pt x="44074" y="24581"/>
                      <a:pt x="44462" y="24291"/>
                      <a:pt x="44849" y="23950"/>
                    </a:cubicBezTo>
                    <a:cubicBezTo>
                      <a:pt x="44996" y="23806"/>
                      <a:pt x="45093" y="23562"/>
                      <a:pt x="45093" y="23368"/>
                    </a:cubicBezTo>
                    <a:cubicBezTo>
                      <a:pt x="45140" y="22838"/>
                      <a:pt x="44559" y="22109"/>
                      <a:pt x="44028" y="22063"/>
                    </a:cubicBezTo>
                    <a:cubicBezTo>
                      <a:pt x="43580" y="22027"/>
                      <a:pt x="43133" y="21993"/>
                      <a:pt x="42670" y="21993"/>
                    </a:cubicBezTo>
                    <a:cubicBezTo>
                      <a:pt x="42480" y="21993"/>
                      <a:pt x="42287" y="21999"/>
                      <a:pt x="42090" y="22012"/>
                    </a:cubicBezTo>
                    <a:cubicBezTo>
                      <a:pt x="40878" y="22109"/>
                      <a:pt x="39618" y="22303"/>
                      <a:pt x="38359" y="22450"/>
                    </a:cubicBezTo>
                    <a:cubicBezTo>
                      <a:pt x="38119" y="22497"/>
                      <a:pt x="37875" y="22547"/>
                      <a:pt x="37584" y="22547"/>
                    </a:cubicBezTo>
                    <a:lnTo>
                      <a:pt x="37584" y="22497"/>
                    </a:lnTo>
                    <a:cubicBezTo>
                      <a:pt x="37731" y="22400"/>
                      <a:pt x="37875" y="22353"/>
                      <a:pt x="38022" y="22256"/>
                    </a:cubicBezTo>
                    <a:cubicBezTo>
                      <a:pt x="40056" y="21334"/>
                      <a:pt x="41749" y="19932"/>
                      <a:pt x="43106" y="18138"/>
                    </a:cubicBezTo>
                    <a:cubicBezTo>
                      <a:pt x="43447" y="17704"/>
                      <a:pt x="43687" y="17169"/>
                      <a:pt x="43931" y="16685"/>
                    </a:cubicBezTo>
                    <a:cubicBezTo>
                      <a:pt x="44125" y="16348"/>
                      <a:pt x="44028" y="15960"/>
                      <a:pt x="43880" y="15619"/>
                    </a:cubicBezTo>
                    <a:cubicBezTo>
                      <a:pt x="43590" y="15038"/>
                      <a:pt x="43156" y="14798"/>
                      <a:pt x="42524" y="14798"/>
                    </a:cubicBezTo>
                    <a:cubicBezTo>
                      <a:pt x="41994" y="14844"/>
                      <a:pt x="41556" y="14941"/>
                      <a:pt x="41071" y="15135"/>
                    </a:cubicBezTo>
                    <a:cubicBezTo>
                      <a:pt x="39862" y="15619"/>
                      <a:pt x="38700" y="16200"/>
                      <a:pt x="37584" y="16878"/>
                    </a:cubicBezTo>
                    <a:cubicBezTo>
                      <a:pt x="36569" y="17460"/>
                      <a:pt x="35600" y="18138"/>
                      <a:pt x="34632" y="18769"/>
                    </a:cubicBezTo>
                    <a:cubicBezTo>
                      <a:pt x="34485" y="18866"/>
                      <a:pt x="34341" y="18913"/>
                      <a:pt x="34244" y="19009"/>
                    </a:cubicBezTo>
                    <a:cubicBezTo>
                      <a:pt x="34244" y="18963"/>
                      <a:pt x="34194" y="18963"/>
                      <a:pt x="34194" y="18913"/>
                    </a:cubicBezTo>
                    <a:lnTo>
                      <a:pt x="34485" y="18622"/>
                    </a:lnTo>
                    <a:cubicBezTo>
                      <a:pt x="35841" y="17316"/>
                      <a:pt x="37053" y="15863"/>
                      <a:pt x="38069" y="14263"/>
                    </a:cubicBezTo>
                    <a:cubicBezTo>
                      <a:pt x="39134" y="12667"/>
                      <a:pt x="39618" y="10873"/>
                      <a:pt x="39475" y="8986"/>
                    </a:cubicBezTo>
                    <a:cubicBezTo>
                      <a:pt x="39425" y="8645"/>
                      <a:pt x="39378" y="8308"/>
                      <a:pt x="39281" y="7967"/>
                    </a:cubicBezTo>
                    <a:cubicBezTo>
                      <a:pt x="39184" y="7676"/>
                      <a:pt x="38940" y="7533"/>
                      <a:pt x="38603" y="7533"/>
                    </a:cubicBezTo>
                    <a:cubicBezTo>
                      <a:pt x="38456" y="7579"/>
                      <a:pt x="38313" y="7579"/>
                      <a:pt x="38165" y="7630"/>
                    </a:cubicBezTo>
                    <a:cubicBezTo>
                      <a:pt x="37487" y="7773"/>
                      <a:pt x="36957" y="8161"/>
                      <a:pt x="36422" y="8598"/>
                    </a:cubicBezTo>
                    <a:cubicBezTo>
                      <a:pt x="35259" y="9567"/>
                      <a:pt x="34244" y="10679"/>
                      <a:pt x="33419" y="11989"/>
                    </a:cubicBezTo>
                    <a:cubicBezTo>
                      <a:pt x="33372" y="12086"/>
                      <a:pt x="33322" y="12132"/>
                      <a:pt x="33179" y="12279"/>
                    </a:cubicBezTo>
                    <a:lnTo>
                      <a:pt x="33179" y="12086"/>
                    </a:lnTo>
                    <a:cubicBezTo>
                      <a:pt x="33566" y="10729"/>
                      <a:pt x="33903" y="9373"/>
                      <a:pt x="34291" y="8017"/>
                    </a:cubicBezTo>
                    <a:cubicBezTo>
                      <a:pt x="34485" y="7289"/>
                      <a:pt x="34632" y="6514"/>
                      <a:pt x="34581" y="5739"/>
                    </a:cubicBezTo>
                    <a:cubicBezTo>
                      <a:pt x="34535" y="5402"/>
                      <a:pt x="34485" y="5061"/>
                      <a:pt x="34388" y="4770"/>
                    </a:cubicBezTo>
                    <a:cubicBezTo>
                      <a:pt x="34298" y="4468"/>
                      <a:pt x="34113" y="4316"/>
                      <a:pt x="33892" y="4316"/>
                    </a:cubicBezTo>
                    <a:cubicBezTo>
                      <a:pt x="33760" y="4316"/>
                      <a:pt x="33615" y="4371"/>
                      <a:pt x="33469" y="4480"/>
                    </a:cubicBezTo>
                    <a:cubicBezTo>
                      <a:pt x="33276" y="4627"/>
                      <a:pt x="33082" y="4867"/>
                      <a:pt x="32985" y="5061"/>
                    </a:cubicBezTo>
                    <a:cubicBezTo>
                      <a:pt x="32741" y="5402"/>
                      <a:pt x="32547" y="5739"/>
                      <a:pt x="32353" y="6080"/>
                    </a:cubicBezTo>
                    <a:cubicBezTo>
                      <a:pt x="32307" y="6177"/>
                      <a:pt x="32210" y="6223"/>
                      <a:pt x="32113" y="6371"/>
                    </a:cubicBezTo>
                    <a:cubicBezTo>
                      <a:pt x="32160" y="5836"/>
                      <a:pt x="32307" y="5402"/>
                      <a:pt x="31966" y="5014"/>
                    </a:cubicBezTo>
                    <a:cubicBezTo>
                      <a:pt x="31880" y="4980"/>
                      <a:pt x="31801" y="4964"/>
                      <a:pt x="31727" y="4964"/>
                    </a:cubicBezTo>
                    <a:cubicBezTo>
                      <a:pt x="31593" y="4964"/>
                      <a:pt x="31480" y="5017"/>
                      <a:pt x="31385" y="5111"/>
                    </a:cubicBezTo>
                    <a:lnTo>
                      <a:pt x="30804" y="5693"/>
                    </a:lnTo>
                    <a:cubicBezTo>
                      <a:pt x="30126" y="6514"/>
                      <a:pt x="29641" y="7483"/>
                      <a:pt x="29304" y="8451"/>
                    </a:cubicBezTo>
                    <a:cubicBezTo>
                      <a:pt x="29254" y="8598"/>
                      <a:pt x="29207" y="8695"/>
                      <a:pt x="29157" y="8889"/>
                    </a:cubicBezTo>
                    <a:cubicBezTo>
                      <a:pt x="29157" y="8792"/>
                      <a:pt x="29110" y="8792"/>
                      <a:pt x="29110" y="8742"/>
                    </a:cubicBezTo>
                    <a:cubicBezTo>
                      <a:pt x="29157" y="7192"/>
                      <a:pt x="28963" y="5642"/>
                      <a:pt x="28866" y="4143"/>
                    </a:cubicBezTo>
                    <a:cubicBezTo>
                      <a:pt x="28820" y="3465"/>
                      <a:pt x="28723" y="2787"/>
                      <a:pt x="28576" y="2155"/>
                    </a:cubicBezTo>
                    <a:cubicBezTo>
                      <a:pt x="28529" y="1864"/>
                      <a:pt x="28382" y="1574"/>
                      <a:pt x="28188" y="1283"/>
                    </a:cubicBezTo>
                    <a:cubicBezTo>
                      <a:pt x="28059" y="1076"/>
                      <a:pt x="27888" y="979"/>
                      <a:pt x="27705" y="979"/>
                    </a:cubicBezTo>
                    <a:cubicBezTo>
                      <a:pt x="27546" y="979"/>
                      <a:pt x="27378" y="1052"/>
                      <a:pt x="27220" y="1186"/>
                    </a:cubicBezTo>
                    <a:cubicBezTo>
                      <a:pt x="26979" y="1334"/>
                      <a:pt x="26832" y="1574"/>
                      <a:pt x="26689" y="1818"/>
                    </a:cubicBezTo>
                    <a:cubicBezTo>
                      <a:pt x="26154" y="2787"/>
                      <a:pt x="25767" y="3802"/>
                      <a:pt x="25526" y="4918"/>
                    </a:cubicBezTo>
                    <a:cubicBezTo>
                      <a:pt x="25430" y="5255"/>
                      <a:pt x="25430" y="5642"/>
                      <a:pt x="25379" y="6080"/>
                    </a:cubicBezTo>
                    <a:cubicBezTo>
                      <a:pt x="25236" y="5693"/>
                      <a:pt x="25185" y="5352"/>
                      <a:pt x="25089" y="5061"/>
                    </a:cubicBezTo>
                    <a:cubicBezTo>
                      <a:pt x="24604" y="3465"/>
                      <a:pt x="23829" y="2012"/>
                      <a:pt x="23008" y="559"/>
                    </a:cubicBezTo>
                    <a:cubicBezTo>
                      <a:pt x="22957" y="462"/>
                      <a:pt x="22911" y="365"/>
                      <a:pt x="22814" y="268"/>
                    </a:cubicBezTo>
                    <a:cubicBezTo>
                      <a:pt x="22644" y="98"/>
                      <a:pt x="22474" y="1"/>
                      <a:pt x="22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4"/>
              <p:cNvSpPr/>
              <p:nvPr/>
            </p:nvSpPr>
            <p:spPr>
              <a:xfrm>
                <a:off x="4799325" y="3084475"/>
                <a:ext cx="14550" cy="33780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3512" extrusionOk="0">
                    <a:moveTo>
                      <a:pt x="531" y="1"/>
                    </a:moveTo>
                    <a:cubicBezTo>
                      <a:pt x="434" y="3050"/>
                      <a:pt x="388" y="6103"/>
                      <a:pt x="291" y="9106"/>
                    </a:cubicBezTo>
                    <a:cubicBezTo>
                      <a:pt x="291" y="9881"/>
                      <a:pt x="241" y="10702"/>
                      <a:pt x="194" y="11477"/>
                    </a:cubicBezTo>
                    <a:cubicBezTo>
                      <a:pt x="194" y="11865"/>
                      <a:pt x="97" y="12252"/>
                      <a:pt x="47" y="12639"/>
                    </a:cubicBezTo>
                    <a:cubicBezTo>
                      <a:pt x="47" y="12930"/>
                      <a:pt x="1" y="13221"/>
                      <a:pt x="1" y="13465"/>
                    </a:cubicBezTo>
                    <a:cubicBezTo>
                      <a:pt x="1" y="13465"/>
                      <a:pt x="47" y="13511"/>
                      <a:pt x="97" y="13511"/>
                    </a:cubicBezTo>
                    <a:cubicBezTo>
                      <a:pt x="144" y="13368"/>
                      <a:pt x="194" y="13221"/>
                      <a:pt x="194" y="13077"/>
                    </a:cubicBezTo>
                    <a:cubicBezTo>
                      <a:pt x="291" y="12206"/>
                      <a:pt x="434" y="11380"/>
                      <a:pt x="434" y="10508"/>
                    </a:cubicBezTo>
                    <a:cubicBezTo>
                      <a:pt x="485" y="8959"/>
                      <a:pt x="531" y="7409"/>
                      <a:pt x="531" y="5859"/>
                    </a:cubicBezTo>
                    <a:lnTo>
                      <a:pt x="531" y="4697"/>
                    </a:lnTo>
                    <a:cubicBezTo>
                      <a:pt x="582" y="3147"/>
                      <a:pt x="582" y="1550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4"/>
              <p:cNvSpPr/>
              <p:nvPr/>
            </p:nvSpPr>
            <p:spPr>
              <a:xfrm>
                <a:off x="4339225" y="3453725"/>
                <a:ext cx="301450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4457" extrusionOk="0">
                    <a:moveTo>
                      <a:pt x="0" y="1"/>
                    </a:moveTo>
                    <a:cubicBezTo>
                      <a:pt x="28" y="17"/>
                      <a:pt x="56" y="33"/>
                      <a:pt x="84" y="50"/>
                    </a:cubicBezTo>
                    <a:lnTo>
                      <a:pt x="84" y="50"/>
                    </a:lnTo>
                    <a:cubicBezTo>
                      <a:pt x="59" y="34"/>
                      <a:pt x="32" y="17"/>
                      <a:pt x="0" y="1"/>
                    </a:cubicBezTo>
                    <a:close/>
                    <a:moveTo>
                      <a:pt x="84" y="50"/>
                    </a:moveTo>
                    <a:cubicBezTo>
                      <a:pt x="133" y="82"/>
                      <a:pt x="176" y="114"/>
                      <a:pt x="240" y="148"/>
                    </a:cubicBezTo>
                    <a:cubicBezTo>
                      <a:pt x="1453" y="1066"/>
                      <a:pt x="2809" y="1841"/>
                      <a:pt x="4115" y="2569"/>
                    </a:cubicBezTo>
                    <a:cubicBezTo>
                      <a:pt x="5425" y="3294"/>
                      <a:pt x="6781" y="3829"/>
                      <a:pt x="8280" y="4069"/>
                    </a:cubicBezTo>
                    <a:cubicBezTo>
                      <a:pt x="9299" y="4216"/>
                      <a:pt x="10365" y="4313"/>
                      <a:pt x="11430" y="4456"/>
                    </a:cubicBezTo>
                    <a:cubicBezTo>
                      <a:pt x="11624" y="4456"/>
                      <a:pt x="11864" y="4410"/>
                      <a:pt x="12058" y="4410"/>
                    </a:cubicBezTo>
                    <a:cubicBezTo>
                      <a:pt x="12011" y="4313"/>
                      <a:pt x="12011" y="4313"/>
                      <a:pt x="11961" y="4313"/>
                    </a:cubicBezTo>
                    <a:cubicBezTo>
                      <a:pt x="10895" y="4216"/>
                      <a:pt x="9830" y="4119"/>
                      <a:pt x="8815" y="3972"/>
                    </a:cubicBezTo>
                    <a:cubicBezTo>
                      <a:pt x="7408" y="3778"/>
                      <a:pt x="6103" y="3391"/>
                      <a:pt x="4890" y="2763"/>
                    </a:cubicBezTo>
                    <a:cubicBezTo>
                      <a:pt x="3225" y="1952"/>
                      <a:pt x="1699" y="1002"/>
                      <a:pt x="84" y="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4"/>
              <p:cNvSpPr/>
              <p:nvPr/>
            </p:nvSpPr>
            <p:spPr>
              <a:xfrm>
                <a:off x="4847750" y="3132900"/>
                <a:ext cx="79950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11625" extrusionOk="0">
                    <a:moveTo>
                      <a:pt x="3197" y="1"/>
                    </a:moveTo>
                    <a:lnTo>
                      <a:pt x="3197" y="1"/>
                    </a:lnTo>
                    <a:cubicBezTo>
                      <a:pt x="3050" y="725"/>
                      <a:pt x="2953" y="1500"/>
                      <a:pt x="2856" y="2275"/>
                    </a:cubicBezTo>
                    <a:cubicBezTo>
                      <a:pt x="2663" y="3438"/>
                      <a:pt x="2469" y="4600"/>
                      <a:pt x="2229" y="5813"/>
                    </a:cubicBezTo>
                    <a:cubicBezTo>
                      <a:pt x="1841" y="7700"/>
                      <a:pt x="1066" y="9443"/>
                      <a:pt x="195" y="11187"/>
                    </a:cubicBezTo>
                    <a:cubicBezTo>
                      <a:pt x="98" y="11334"/>
                      <a:pt x="47" y="11431"/>
                      <a:pt x="1" y="11574"/>
                    </a:cubicBezTo>
                    <a:cubicBezTo>
                      <a:pt x="1" y="11625"/>
                      <a:pt x="47" y="11625"/>
                      <a:pt x="98" y="11625"/>
                    </a:cubicBezTo>
                    <a:cubicBezTo>
                      <a:pt x="144" y="11574"/>
                      <a:pt x="195" y="11477"/>
                      <a:pt x="241" y="11381"/>
                    </a:cubicBezTo>
                    <a:cubicBezTo>
                      <a:pt x="1307" y="9443"/>
                      <a:pt x="2082" y="7459"/>
                      <a:pt x="2519" y="5278"/>
                    </a:cubicBezTo>
                    <a:cubicBezTo>
                      <a:pt x="2713" y="4116"/>
                      <a:pt x="2907" y="2953"/>
                      <a:pt x="3050" y="1744"/>
                    </a:cubicBezTo>
                    <a:cubicBezTo>
                      <a:pt x="3147" y="1163"/>
                      <a:pt x="3147" y="582"/>
                      <a:pt x="3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4"/>
              <p:cNvSpPr/>
              <p:nvPr/>
            </p:nvSpPr>
            <p:spPr>
              <a:xfrm>
                <a:off x="4408175" y="3377500"/>
                <a:ext cx="236200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5619" extrusionOk="0">
                    <a:moveTo>
                      <a:pt x="1" y="0"/>
                    </a:moveTo>
                    <a:cubicBezTo>
                      <a:pt x="195" y="144"/>
                      <a:pt x="291" y="291"/>
                      <a:pt x="439" y="388"/>
                    </a:cubicBezTo>
                    <a:cubicBezTo>
                      <a:pt x="2326" y="1887"/>
                      <a:pt x="4313" y="3243"/>
                      <a:pt x="6444" y="4406"/>
                    </a:cubicBezTo>
                    <a:cubicBezTo>
                      <a:pt x="7266" y="4843"/>
                      <a:pt x="8188" y="5181"/>
                      <a:pt x="9060" y="5521"/>
                    </a:cubicBezTo>
                    <a:cubicBezTo>
                      <a:pt x="9157" y="5618"/>
                      <a:pt x="9300" y="5568"/>
                      <a:pt x="9447" y="5618"/>
                    </a:cubicBezTo>
                    <a:lnTo>
                      <a:pt x="9447" y="5521"/>
                    </a:lnTo>
                    <a:cubicBezTo>
                      <a:pt x="7750" y="4940"/>
                      <a:pt x="6103" y="4115"/>
                      <a:pt x="4604" y="3100"/>
                    </a:cubicBezTo>
                    <a:cubicBezTo>
                      <a:pt x="3054" y="2131"/>
                      <a:pt x="1551" y="106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4"/>
              <p:cNvSpPr/>
              <p:nvPr/>
            </p:nvSpPr>
            <p:spPr>
              <a:xfrm>
                <a:off x="4944625" y="3553000"/>
                <a:ext cx="2664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759" extrusionOk="0">
                    <a:moveTo>
                      <a:pt x="10412" y="1"/>
                    </a:moveTo>
                    <a:cubicBezTo>
                      <a:pt x="9637" y="148"/>
                      <a:pt x="8862" y="245"/>
                      <a:pt x="8087" y="342"/>
                    </a:cubicBezTo>
                    <a:cubicBezTo>
                      <a:pt x="6975" y="439"/>
                      <a:pt x="5909" y="485"/>
                      <a:pt x="4793" y="536"/>
                    </a:cubicBezTo>
                    <a:cubicBezTo>
                      <a:pt x="4565" y="543"/>
                      <a:pt x="4336" y="546"/>
                      <a:pt x="4108" y="546"/>
                    </a:cubicBezTo>
                    <a:cubicBezTo>
                      <a:pt x="2788" y="546"/>
                      <a:pt x="1473" y="421"/>
                      <a:pt x="194" y="51"/>
                    </a:cubicBezTo>
                    <a:cubicBezTo>
                      <a:pt x="177" y="35"/>
                      <a:pt x="155" y="29"/>
                      <a:pt x="132" y="29"/>
                    </a:cubicBezTo>
                    <a:cubicBezTo>
                      <a:pt x="85" y="29"/>
                      <a:pt x="31" y="51"/>
                      <a:pt x="0" y="51"/>
                    </a:cubicBezTo>
                    <a:lnTo>
                      <a:pt x="0" y="148"/>
                    </a:lnTo>
                    <a:cubicBezTo>
                      <a:pt x="97" y="195"/>
                      <a:pt x="241" y="245"/>
                      <a:pt x="388" y="292"/>
                    </a:cubicBezTo>
                    <a:cubicBezTo>
                      <a:pt x="1552" y="602"/>
                      <a:pt x="2716" y="758"/>
                      <a:pt x="3905" y="758"/>
                    </a:cubicBezTo>
                    <a:cubicBezTo>
                      <a:pt x="4199" y="758"/>
                      <a:pt x="4495" y="749"/>
                      <a:pt x="4793" y="729"/>
                    </a:cubicBezTo>
                    <a:cubicBezTo>
                      <a:pt x="6053" y="633"/>
                      <a:pt x="7312" y="536"/>
                      <a:pt x="8525" y="388"/>
                    </a:cubicBezTo>
                    <a:cubicBezTo>
                      <a:pt x="9249" y="342"/>
                      <a:pt x="9927" y="195"/>
                      <a:pt x="10656" y="98"/>
                    </a:cubicBezTo>
                    <a:lnTo>
                      <a:pt x="10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4"/>
              <p:cNvSpPr/>
              <p:nvPr/>
            </p:nvSpPr>
            <p:spPr>
              <a:xfrm>
                <a:off x="4928825" y="3312100"/>
                <a:ext cx="190175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6782" extrusionOk="0">
                    <a:moveTo>
                      <a:pt x="7556" y="1"/>
                    </a:moveTo>
                    <a:cubicBezTo>
                      <a:pt x="7363" y="195"/>
                      <a:pt x="7169" y="388"/>
                      <a:pt x="7026" y="582"/>
                    </a:cubicBezTo>
                    <a:cubicBezTo>
                      <a:pt x="5619" y="2082"/>
                      <a:pt x="4217" y="3534"/>
                      <a:pt x="2570" y="4794"/>
                    </a:cubicBezTo>
                    <a:cubicBezTo>
                      <a:pt x="1841" y="5375"/>
                      <a:pt x="1020" y="5910"/>
                      <a:pt x="245" y="6440"/>
                    </a:cubicBezTo>
                    <a:cubicBezTo>
                      <a:pt x="148" y="6491"/>
                      <a:pt x="1" y="6537"/>
                      <a:pt x="51" y="6781"/>
                    </a:cubicBezTo>
                    <a:cubicBezTo>
                      <a:pt x="3054" y="4987"/>
                      <a:pt x="5425" y="2616"/>
                      <a:pt x="7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4"/>
              <p:cNvSpPr/>
              <p:nvPr/>
            </p:nvSpPr>
            <p:spPr>
              <a:xfrm>
                <a:off x="4920400" y="3588175"/>
                <a:ext cx="2796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11187" h="2011" extrusionOk="0">
                    <a:moveTo>
                      <a:pt x="47" y="0"/>
                    </a:moveTo>
                    <a:cubicBezTo>
                      <a:pt x="1" y="0"/>
                      <a:pt x="1" y="47"/>
                      <a:pt x="1" y="47"/>
                    </a:cubicBezTo>
                    <a:cubicBezTo>
                      <a:pt x="47" y="97"/>
                      <a:pt x="47" y="144"/>
                      <a:pt x="98" y="144"/>
                    </a:cubicBezTo>
                    <a:cubicBezTo>
                      <a:pt x="1888" y="1016"/>
                      <a:pt x="3728" y="1550"/>
                      <a:pt x="5666" y="1744"/>
                    </a:cubicBezTo>
                    <a:cubicBezTo>
                      <a:pt x="6344" y="1841"/>
                      <a:pt x="6975" y="1841"/>
                      <a:pt x="7653" y="1938"/>
                    </a:cubicBezTo>
                    <a:cubicBezTo>
                      <a:pt x="8234" y="1986"/>
                      <a:pt x="8816" y="2010"/>
                      <a:pt x="9403" y="2010"/>
                    </a:cubicBezTo>
                    <a:cubicBezTo>
                      <a:pt x="9990" y="2010"/>
                      <a:pt x="10582" y="1986"/>
                      <a:pt x="11187" y="1938"/>
                    </a:cubicBezTo>
                    <a:cubicBezTo>
                      <a:pt x="9591" y="1938"/>
                      <a:pt x="7990" y="1841"/>
                      <a:pt x="6394" y="1647"/>
                    </a:cubicBezTo>
                    <a:cubicBezTo>
                      <a:pt x="5716" y="1597"/>
                      <a:pt x="5038" y="1500"/>
                      <a:pt x="4406" y="1403"/>
                    </a:cubicBezTo>
                    <a:cubicBezTo>
                      <a:pt x="3004" y="1112"/>
                      <a:pt x="1694" y="725"/>
                      <a:pt x="435" y="144"/>
                    </a:cubicBezTo>
                    <a:cubicBezTo>
                      <a:pt x="291" y="47"/>
                      <a:pt x="144" y="47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4"/>
              <p:cNvSpPr/>
              <p:nvPr/>
            </p:nvSpPr>
            <p:spPr>
              <a:xfrm>
                <a:off x="4919150" y="3260000"/>
                <a:ext cx="163525" cy="198600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7944" extrusionOk="0">
                    <a:moveTo>
                      <a:pt x="6541" y="0"/>
                    </a:moveTo>
                    <a:lnTo>
                      <a:pt x="6103" y="729"/>
                    </a:lnTo>
                    <a:cubicBezTo>
                      <a:pt x="5960" y="969"/>
                      <a:pt x="5812" y="1213"/>
                      <a:pt x="5619" y="1453"/>
                    </a:cubicBezTo>
                    <a:cubicBezTo>
                      <a:pt x="5475" y="1697"/>
                      <a:pt x="5328" y="1938"/>
                      <a:pt x="5134" y="2182"/>
                    </a:cubicBezTo>
                    <a:cubicBezTo>
                      <a:pt x="4991" y="2422"/>
                      <a:pt x="4844" y="2616"/>
                      <a:pt x="4650" y="2860"/>
                    </a:cubicBezTo>
                    <a:cubicBezTo>
                      <a:pt x="4507" y="3100"/>
                      <a:pt x="4313" y="3344"/>
                      <a:pt x="4166" y="3584"/>
                    </a:cubicBezTo>
                    <a:cubicBezTo>
                      <a:pt x="3972" y="3828"/>
                      <a:pt x="3829" y="4069"/>
                      <a:pt x="3635" y="4262"/>
                    </a:cubicBezTo>
                    <a:lnTo>
                      <a:pt x="3054" y="4991"/>
                    </a:lnTo>
                    <a:cubicBezTo>
                      <a:pt x="2860" y="5185"/>
                      <a:pt x="2666" y="5425"/>
                      <a:pt x="2472" y="5618"/>
                    </a:cubicBezTo>
                    <a:cubicBezTo>
                      <a:pt x="2279" y="5863"/>
                      <a:pt x="2085" y="6056"/>
                      <a:pt x="1841" y="6250"/>
                    </a:cubicBezTo>
                    <a:cubicBezTo>
                      <a:pt x="1647" y="6444"/>
                      <a:pt x="1407" y="6638"/>
                      <a:pt x="1213" y="6831"/>
                    </a:cubicBezTo>
                    <a:cubicBezTo>
                      <a:pt x="969" y="7025"/>
                      <a:pt x="775" y="7219"/>
                      <a:pt x="535" y="7412"/>
                    </a:cubicBezTo>
                    <a:cubicBezTo>
                      <a:pt x="341" y="7556"/>
                      <a:pt x="51" y="7653"/>
                      <a:pt x="0" y="7943"/>
                    </a:cubicBezTo>
                    <a:cubicBezTo>
                      <a:pt x="3003" y="5959"/>
                      <a:pt x="4844" y="3054"/>
                      <a:pt x="65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4"/>
              <p:cNvSpPr/>
              <p:nvPr/>
            </p:nvSpPr>
            <p:spPr>
              <a:xfrm>
                <a:off x="4627400" y="3210400"/>
                <a:ext cx="116250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89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25" y="2275"/>
                      <a:pt x="1647" y="4456"/>
                      <a:pt x="2759" y="6537"/>
                    </a:cubicBezTo>
                    <a:cubicBezTo>
                      <a:pt x="3146" y="7312"/>
                      <a:pt x="3681" y="8040"/>
                      <a:pt x="4262" y="8668"/>
                    </a:cubicBezTo>
                    <a:cubicBezTo>
                      <a:pt x="4359" y="8815"/>
                      <a:pt x="4456" y="8912"/>
                      <a:pt x="4650" y="8959"/>
                    </a:cubicBezTo>
                    <a:cubicBezTo>
                      <a:pt x="4599" y="8815"/>
                      <a:pt x="4553" y="8765"/>
                      <a:pt x="4502" y="8668"/>
                    </a:cubicBezTo>
                    <a:cubicBezTo>
                      <a:pt x="3972" y="7943"/>
                      <a:pt x="3390" y="7265"/>
                      <a:pt x="2953" y="6490"/>
                    </a:cubicBezTo>
                    <a:cubicBezTo>
                      <a:pt x="2325" y="5328"/>
                      <a:pt x="1744" y="4115"/>
                      <a:pt x="1209" y="2856"/>
                    </a:cubicBezTo>
                    <a:cubicBezTo>
                      <a:pt x="775" y="1938"/>
                      <a:pt x="388" y="96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4"/>
              <p:cNvSpPr/>
              <p:nvPr/>
            </p:nvSpPr>
            <p:spPr>
              <a:xfrm>
                <a:off x="4516000" y="3295150"/>
                <a:ext cx="16470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7169" extrusionOk="0">
                    <a:moveTo>
                      <a:pt x="0" y="1"/>
                    </a:moveTo>
                    <a:cubicBezTo>
                      <a:pt x="0" y="98"/>
                      <a:pt x="0" y="144"/>
                      <a:pt x="47" y="195"/>
                    </a:cubicBezTo>
                    <a:cubicBezTo>
                      <a:pt x="872" y="1260"/>
                      <a:pt x="1647" y="2372"/>
                      <a:pt x="2468" y="3391"/>
                    </a:cubicBezTo>
                    <a:cubicBezTo>
                      <a:pt x="3487" y="4747"/>
                      <a:pt x="4696" y="5910"/>
                      <a:pt x="6052" y="6878"/>
                    </a:cubicBezTo>
                    <a:cubicBezTo>
                      <a:pt x="6200" y="6975"/>
                      <a:pt x="6393" y="7072"/>
                      <a:pt x="6537" y="7169"/>
                    </a:cubicBezTo>
                    <a:cubicBezTo>
                      <a:pt x="6587" y="7118"/>
                      <a:pt x="6587" y="7118"/>
                      <a:pt x="6587" y="7072"/>
                    </a:cubicBezTo>
                    <a:cubicBezTo>
                      <a:pt x="5277" y="6103"/>
                      <a:pt x="4069" y="5038"/>
                      <a:pt x="3003" y="3779"/>
                    </a:cubicBezTo>
                    <a:cubicBezTo>
                      <a:pt x="1984" y="2519"/>
                      <a:pt x="969" y="126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4"/>
              <p:cNvSpPr/>
              <p:nvPr/>
            </p:nvSpPr>
            <p:spPr>
              <a:xfrm>
                <a:off x="4972425" y="3595450"/>
                <a:ext cx="2809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1237" h="919" extrusionOk="0">
                    <a:moveTo>
                      <a:pt x="0" y="0"/>
                    </a:moveTo>
                    <a:cubicBezTo>
                      <a:pt x="1517" y="596"/>
                      <a:pt x="3608" y="919"/>
                      <a:pt x="5852" y="919"/>
                    </a:cubicBezTo>
                    <a:cubicBezTo>
                      <a:pt x="7621" y="919"/>
                      <a:pt x="9486" y="718"/>
                      <a:pt x="11237" y="291"/>
                    </a:cubicBezTo>
                    <a:lnTo>
                      <a:pt x="11237" y="291"/>
                    </a:lnTo>
                    <a:cubicBezTo>
                      <a:pt x="10900" y="337"/>
                      <a:pt x="10559" y="387"/>
                      <a:pt x="10268" y="434"/>
                    </a:cubicBezTo>
                    <a:cubicBezTo>
                      <a:pt x="9447" y="531"/>
                      <a:pt x="8672" y="678"/>
                      <a:pt x="7847" y="725"/>
                    </a:cubicBezTo>
                    <a:cubicBezTo>
                      <a:pt x="7235" y="753"/>
                      <a:pt x="6640" y="781"/>
                      <a:pt x="6043" y="781"/>
                    </a:cubicBezTo>
                    <a:cubicBezTo>
                      <a:pt x="5600" y="781"/>
                      <a:pt x="5155" y="766"/>
                      <a:pt x="4700" y="725"/>
                    </a:cubicBezTo>
                    <a:cubicBezTo>
                      <a:pt x="3294" y="628"/>
                      <a:pt x="1891" y="484"/>
                      <a:pt x="485" y="97"/>
                    </a:cubicBezTo>
                    <a:cubicBezTo>
                      <a:pt x="341" y="47"/>
                      <a:pt x="194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4"/>
              <p:cNvSpPr/>
              <p:nvPr/>
            </p:nvSpPr>
            <p:spPr>
              <a:xfrm>
                <a:off x="4838075" y="3203125"/>
                <a:ext cx="54450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8669" extrusionOk="0">
                    <a:moveTo>
                      <a:pt x="2131" y="1"/>
                    </a:moveTo>
                    <a:lnTo>
                      <a:pt x="2131" y="1"/>
                    </a:lnTo>
                    <a:cubicBezTo>
                      <a:pt x="1841" y="2953"/>
                      <a:pt x="1357" y="5910"/>
                      <a:pt x="0" y="8622"/>
                    </a:cubicBezTo>
                    <a:cubicBezTo>
                      <a:pt x="0" y="8622"/>
                      <a:pt x="47" y="8668"/>
                      <a:pt x="97" y="8668"/>
                    </a:cubicBezTo>
                    <a:cubicBezTo>
                      <a:pt x="97" y="8622"/>
                      <a:pt x="144" y="8622"/>
                      <a:pt x="194" y="8572"/>
                    </a:cubicBezTo>
                    <a:cubicBezTo>
                      <a:pt x="241" y="8428"/>
                      <a:pt x="337" y="8281"/>
                      <a:pt x="388" y="8138"/>
                    </a:cubicBezTo>
                    <a:cubicBezTo>
                      <a:pt x="919" y="7072"/>
                      <a:pt x="1306" y="5956"/>
                      <a:pt x="1550" y="4747"/>
                    </a:cubicBezTo>
                    <a:cubicBezTo>
                      <a:pt x="1744" y="3876"/>
                      <a:pt x="1887" y="3004"/>
                      <a:pt x="2035" y="2132"/>
                    </a:cubicBezTo>
                    <a:cubicBezTo>
                      <a:pt x="2131" y="1404"/>
                      <a:pt x="2178" y="679"/>
                      <a:pt x="2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4"/>
              <p:cNvSpPr/>
              <p:nvPr/>
            </p:nvSpPr>
            <p:spPr>
              <a:xfrm>
                <a:off x="4893775" y="3264850"/>
                <a:ext cx="87200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7072" extrusionOk="0">
                    <a:moveTo>
                      <a:pt x="3487" y="0"/>
                    </a:moveTo>
                    <a:lnTo>
                      <a:pt x="3487" y="0"/>
                    </a:lnTo>
                    <a:cubicBezTo>
                      <a:pt x="3294" y="438"/>
                      <a:pt x="3197" y="775"/>
                      <a:pt x="3050" y="1116"/>
                    </a:cubicBezTo>
                    <a:cubicBezTo>
                      <a:pt x="2906" y="1453"/>
                      <a:pt x="2759" y="1794"/>
                      <a:pt x="2616" y="2181"/>
                    </a:cubicBezTo>
                    <a:lnTo>
                      <a:pt x="2178" y="3197"/>
                    </a:lnTo>
                    <a:cubicBezTo>
                      <a:pt x="2034" y="3538"/>
                      <a:pt x="1887" y="3875"/>
                      <a:pt x="1694" y="4216"/>
                    </a:cubicBezTo>
                    <a:cubicBezTo>
                      <a:pt x="1550" y="4553"/>
                      <a:pt x="1356" y="4894"/>
                      <a:pt x="1163" y="5184"/>
                    </a:cubicBezTo>
                    <a:cubicBezTo>
                      <a:pt x="1015" y="5521"/>
                      <a:pt x="775" y="5862"/>
                      <a:pt x="581" y="6153"/>
                    </a:cubicBezTo>
                    <a:cubicBezTo>
                      <a:pt x="388" y="6490"/>
                      <a:pt x="97" y="6734"/>
                      <a:pt x="0" y="7071"/>
                    </a:cubicBezTo>
                    <a:cubicBezTo>
                      <a:pt x="969" y="6444"/>
                      <a:pt x="3391" y="1550"/>
                      <a:pt x="3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4"/>
              <p:cNvSpPr/>
              <p:nvPr/>
            </p:nvSpPr>
            <p:spPr>
              <a:xfrm>
                <a:off x="4949475" y="3446450"/>
                <a:ext cx="18037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3101" extrusionOk="0">
                    <a:moveTo>
                      <a:pt x="7215" y="1"/>
                    </a:moveTo>
                    <a:lnTo>
                      <a:pt x="7215" y="1"/>
                    </a:lnTo>
                    <a:cubicBezTo>
                      <a:pt x="6634" y="292"/>
                      <a:pt x="6052" y="582"/>
                      <a:pt x="5471" y="826"/>
                    </a:cubicBezTo>
                    <a:cubicBezTo>
                      <a:pt x="4018" y="1504"/>
                      <a:pt x="2616" y="2182"/>
                      <a:pt x="1066" y="2667"/>
                    </a:cubicBezTo>
                    <a:cubicBezTo>
                      <a:pt x="775" y="2763"/>
                      <a:pt x="434" y="2860"/>
                      <a:pt x="144" y="2957"/>
                    </a:cubicBezTo>
                    <a:cubicBezTo>
                      <a:pt x="97" y="2957"/>
                      <a:pt x="47" y="3054"/>
                      <a:pt x="0" y="3101"/>
                    </a:cubicBezTo>
                    <a:cubicBezTo>
                      <a:pt x="1306" y="2957"/>
                      <a:pt x="5762" y="1066"/>
                      <a:pt x="7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4"/>
              <p:cNvSpPr/>
              <p:nvPr/>
            </p:nvSpPr>
            <p:spPr>
              <a:xfrm>
                <a:off x="4474825" y="3631750"/>
                <a:ext cx="2010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1598" extrusionOk="0">
                    <a:moveTo>
                      <a:pt x="8040" y="1"/>
                    </a:moveTo>
                    <a:cubicBezTo>
                      <a:pt x="5425" y="970"/>
                      <a:pt x="2662" y="1113"/>
                      <a:pt x="1" y="1597"/>
                    </a:cubicBezTo>
                    <a:cubicBezTo>
                      <a:pt x="775" y="1551"/>
                      <a:pt x="1550" y="1500"/>
                      <a:pt x="2325" y="1404"/>
                    </a:cubicBezTo>
                    <a:cubicBezTo>
                      <a:pt x="3340" y="1260"/>
                      <a:pt x="4309" y="1113"/>
                      <a:pt x="5328" y="919"/>
                    </a:cubicBezTo>
                    <a:cubicBezTo>
                      <a:pt x="6103" y="776"/>
                      <a:pt x="6828" y="532"/>
                      <a:pt x="7556" y="338"/>
                    </a:cubicBezTo>
                    <a:cubicBezTo>
                      <a:pt x="7750" y="292"/>
                      <a:pt x="7893" y="195"/>
                      <a:pt x="8040" y="98"/>
                    </a:cubicBez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4"/>
              <p:cNvSpPr/>
              <p:nvPr/>
            </p:nvSpPr>
            <p:spPr>
              <a:xfrm>
                <a:off x="4403350" y="3321800"/>
                <a:ext cx="176800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1" y="2275"/>
                      <a:pt x="4359" y="4503"/>
                      <a:pt x="7071" y="6103"/>
                    </a:cubicBezTo>
                    <a:cubicBezTo>
                      <a:pt x="4506" y="4359"/>
                      <a:pt x="2278" y="217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4"/>
              <p:cNvSpPr/>
              <p:nvPr/>
            </p:nvSpPr>
            <p:spPr>
              <a:xfrm>
                <a:off x="4789650" y="3209150"/>
                <a:ext cx="7275" cy="21195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8478" extrusionOk="0">
                    <a:moveTo>
                      <a:pt x="47" y="0"/>
                    </a:moveTo>
                    <a:cubicBezTo>
                      <a:pt x="47" y="1407"/>
                      <a:pt x="97" y="2860"/>
                      <a:pt x="97" y="4262"/>
                    </a:cubicBezTo>
                    <a:cubicBezTo>
                      <a:pt x="97" y="5669"/>
                      <a:pt x="47" y="7071"/>
                      <a:pt x="0" y="8478"/>
                    </a:cubicBezTo>
                    <a:cubicBezTo>
                      <a:pt x="97" y="8331"/>
                      <a:pt x="194" y="8187"/>
                      <a:pt x="194" y="7993"/>
                    </a:cubicBezTo>
                    <a:cubicBezTo>
                      <a:pt x="194" y="7412"/>
                      <a:pt x="291" y="6781"/>
                      <a:pt x="240" y="6153"/>
                    </a:cubicBezTo>
                    <a:cubicBezTo>
                      <a:pt x="240" y="4119"/>
                      <a:pt x="143" y="2034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4"/>
              <p:cNvSpPr/>
              <p:nvPr/>
            </p:nvSpPr>
            <p:spPr>
              <a:xfrm>
                <a:off x="4449350" y="3595450"/>
                <a:ext cx="20827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31" h="479" extrusionOk="0">
                    <a:moveTo>
                      <a:pt x="8284" y="0"/>
                    </a:moveTo>
                    <a:cubicBezTo>
                      <a:pt x="7195" y="248"/>
                      <a:pt x="6106" y="330"/>
                      <a:pt x="5017" y="330"/>
                    </a:cubicBezTo>
                    <a:cubicBezTo>
                      <a:pt x="3345" y="330"/>
                      <a:pt x="1674" y="136"/>
                      <a:pt x="0" y="47"/>
                    </a:cubicBezTo>
                    <a:lnTo>
                      <a:pt x="0" y="47"/>
                    </a:lnTo>
                    <a:cubicBezTo>
                      <a:pt x="775" y="143"/>
                      <a:pt x="1504" y="240"/>
                      <a:pt x="2228" y="291"/>
                    </a:cubicBezTo>
                    <a:cubicBezTo>
                      <a:pt x="2666" y="337"/>
                      <a:pt x="3054" y="337"/>
                      <a:pt x="3441" y="387"/>
                    </a:cubicBezTo>
                    <a:cubicBezTo>
                      <a:pt x="4053" y="444"/>
                      <a:pt x="4657" y="478"/>
                      <a:pt x="5256" y="478"/>
                    </a:cubicBezTo>
                    <a:cubicBezTo>
                      <a:pt x="6175" y="478"/>
                      <a:pt x="7084" y="398"/>
                      <a:pt x="7994" y="194"/>
                    </a:cubicBezTo>
                    <a:cubicBezTo>
                      <a:pt x="8137" y="194"/>
                      <a:pt x="8234" y="143"/>
                      <a:pt x="8331" y="97"/>
                    </a:cubicBezTo>
                    <a:cubicBezTo>
                      <a:pt x="8331" y="47"/>
                      <a:pt x="8284" y="0"/>
                      <a:pt x="8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4"/>
              <p:cNvSpPr/>
              <p:nvPr/>
            </p:nvSpPr>
            <p:spPr>
              <a:xfrm>
                <a:off x="4842925" y="3654725"/>
                <a:ext cx="141625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3875" extrusionOk="0">
                    <a:moveTo>
                      <a:pt x="0" y="0"/>
                    </a:moveTo>
                    <a:lnTo>
                      <a:pt x="0" y="51"/>
                    </a:lnTo>
                    <a:cubicBezTo>
                      <a:pt x="2034" y="1116"/>
                      <a:pt x="3875" y="2422"/>
                      <a:pt x="5665" y="3875"/>
                    </a:cubicBezTo>
                    <a:cubicBezTo>
                      <a:pt x="4890" y="2763"/>
                      <a:pt x="872" y="5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4"/>
              <p:cNvSpPr/>
              <p:nvPr/>
            </p:nvSpPr>
            <p:spPr>
              <a:xfrm>
                <a:off x="5070550" y="3514275"/>
                <a:ext cx="21070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1589" extrusionOk="0">
                    <a:moveTo>
                      <a:pt x="8428" y="0"/>
                    </a:moveTo>
                    <a:lnTo>
                      <a:pt x="8428" y="0"/>
                    </a:lnTo>
                    <a:cubicBezTo>
                      <a:pt x="5665" y="825"/>
                      <a:pt x="2906" y="1503"/>
                      <a:pt x="0" y="1550"/>
                    </a:cubicBezTo>
                    <a:cubicBezTo>
                      <a:pt x="166" y="1576"/>
                      <a:pt x="374" y="1588"/>
                      <a:pt x="616" y="1588"/>
                    </a:cubicBezTo>
                    <a:cubicBezTo>
                      <a:pt x="2629" y="1588"/>
                      <a:pt x="6957" y="737"/>
                      <a:pt x="8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4"/>
              <p:cNvSpPr/>
              <p:nvPr/>
            </p:nvSpPr>
            <p:spPr>
              <a:xfrm>
                <a:off x="5072975" y="3171650"/>
                <a:ext cx="100475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150" extrusionOk="0">
                    <a:moveTo>
                      <a:pt x="4018" y="1"/>
                    </a:moveTo>
                    <a:lnTo>
                      <a:pt x="4018" y="1"/>
                    </a:lnTo>
                    <a:cubicBezTo>
                      <a:pt x="2856" y="2132"/>
                      <a:pt x="1597" y="4263"/>
                      <a:pt x="0" y="6150"/>
                    </a:cubicBezTo>
                    <a:cubicBezTo>
                      <a:pt x="1744" y="4360"/>
                      <a:pt x="3003" y="2229"/>
                      <a:pt x="4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4"/>
              <p:cNvSpPr/>
              <p:nvPr/>
            </p:nvSpPr>
            <p:spPr>
              <a:xfrm>
                <a:off x="4348900" y="3549425"/>
                <a:ext cx="1743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169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73" y="756"/>
                      <a:pt x="5172" y="1696"/>
                      <a:pt x="6850" y="1696"/>
                    </a:cubicBezTo>
                    <a:cubicBezTo>
                      <a:pt x="6893" y="1696"/>
                      <a:pt x="6935" y="1695"/>
                      <a:pt x="6975" y="1694"/>
                    </a:cubicBezTo>
                    <a:cubicBezTo>
                      <a:pt x="5812" y="1500"/>
                      <a:pt x="4600" y="1306"/>
                      <a:pt x="3437" y="1016"/>
                    </a:cubicBezTo>
                    <a:cubicBezTo>
                      <a:pt x="2275" y="725"/>
                      <a:pt x="1113" y="33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4"/>
              <p:cNvSpPr/>
              <p:nvPr/>
            </p:nvSpPr>
            <p:spPr>
              <a:xfrm>
                <a:off x="4612850" y="3664400"/>
                <a:ext cx="11142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345" extrusionOk="0">
                    <a:moveTo>
                      <a:pt x="4457" y="1"/>
                    </a:moveTo>
                    <a:lnTo>
                      <a:pt x="4457" y="1"/>
                    </a:lnTo>
                    <a:cubicBezTo>
                      <a:pt x="3197" y="1454"/>
                      <a:pt x="1551" y="2325"/>
                      <a:pt x="1" y="3344"/>
                    </a:cubicBezTo>
                    <a:cubicBezTo>
                      <a:pt x="1" y="3344"/>
                      <a:pt x="47" y="3344"/>
                      <a:pt x="98" y="3294"/>
                    </a:cubicBezTo>
                    <a:cubicBezTo>
                      <a:pt x="1500" y="2713"/>
                      <a:pt x="2713" y="1841"/>
                      <a:pt x="3825" y="826"/>
                    </a:cubicBezTo>
                    <a:cubicBezTo>
                      <a:pt x="4069" y="632"/>
                      <a:pt x="4213" y="388"/>
                      <a:pt x="4406" y="194"/>
                    </a:cubicBezTo>
                    <a:cubicBezTo>
                      <a:pt x="4457" y="148"/>
                      <a:pt x="4457" y="51"/>
                      <a:pt x="4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54"/>
              <p:cNvSpPr/>
              <p:nvPr/>
            </p:nvSpPr>
            <p:spPr>
              <a:xfrm>
                <a:off x="4801750" y="3655975"/>
                <a:ext cx="3635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569" extrusionOk="0">
                    <a:moveTo>
                      <a:pt x="241" y="1"/>
                    </a:moveTo>
                    <a:cubicBezTo>
                      <a:pt x="0" y="628"/>
                      <a:pt x="775" y="4309"/>
                      <a:pt x="1453" y="5568"/>
                    </a:cubicBezTo>
                    <a:cubicBezTo>
                      <a:pt x="919" y="3728"/>
                      <a:pt x="485" y="1938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54"/>
              <p:cNvSpPr/>
              <p:nvPr/>
            </p:nvSpPr>
            <p:spPr>
              <a:xfrm>
                <a:off x="4842925" y="3645025"/>
                <a:ext cx="1295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24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72" y="388"/>
                      <a:pt x="1790" y="679"/>
                      <a:pt x="2662" y="1066"/>
                    </a:cubicBezTo>
                    <a:cubicBezTo>
                      <a:pt x="3534" y="1454"/>
                      <a:pt x="4359" y="1988"/>
                      <a:pt x="5180" y="2422"/>
                    </a:cubicBezTo>
                    <a:cubicBezTo>
                      <a:pt x="3631" y="1310"/>
                      <a:pt x="1937" y="34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4"/>
              <p:cNvSpPr/>
              <p:nvPr/>
            </p:nvSpPr>
            <p:spPr>
              <a:xfrm>
                <a:off x="4414275" y="3693475"/>
                <a:ext cx="13080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232" h="680" extrusionOk="0">
                    <a:moveTo>
                      <a:pt x="5232" y="0"/>
                    </a:moveTo>
                    <a:lnTo>
                      <a:pt x="5232" y="0"/>
                    </a:lnTo>
                    <a:cubicBezTo>
                      <a:pt x="4360" y="97"/>
                      <a:pt x="3488" y="244"/>
                      <a:pt x="2616" y="341"/>
                    </a:cubicBezTo>
                    <a:cubicBezTo>
                      <a:pt x="1744" y="438"/>
                      <a:pt x="873" y="438"/>
                      <a:pt x="1" y="535"/>
                    </a:cubicBezTo>
                    <a:lnTo>
                      <a:pt x="1" y="632"/>
                    </a:lnTo>
                    <a:cubicBezTo>
                      <a:pt x="303" y="664"/>
                      <a:pt x="602" y="679"/>
                      <a:pt x="900" y="679"/>
                    </a:cubicBezTo>
                    <a:cubicBezTo>
                      <a:pt x="2365" y="679"/>
                      <a:pt x="3782" y="322"/>
                      <a:pt x="5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54"/>
              <p:cNvSpPr/>
              <p:nvPr/>
            </p:nvSpPr>
            <p:spPr>
              <a:xfrm>
                <a:off x="4400925" y="3111125"/>
                <a:ext cx="50875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4747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0" y="434"/>
                      <a:pt x="97" y="872"/>
                      <a:pt x="244" y="1259"/>
                    </a:cubicBezTo>
                    <a:cubicBezTo>
                      <a:pt x="678" y="2519"/>
                      <a:pt x="1310" y="3631"/>
                      <a:pt x="2034" y="4746"/>
                    </a:cubicBezTo>
                    <a:cubicBezTo>
                      <a:pt x="1988" y="4650"/>
                      <a:pt x="1937" y="4599"/>
                      <a:pt x="1891" y="4502"/>
                    </a:cubicBezTo>
                    <a:cubicBezTo>
                      <a:pt x="1504" y="3631"/>
                      <a:pt x="1066" y="2809"/>
                      <a:pt x="678" y="1937"/>
                    </a:cubicBezTo>
                    <a:cubicBezTo>
                      <a:pt x="485" y="1500"/>
                      <a:pt x="438" y="1015"/>
                      <a:pt x="291" y="531"/>
                    </a:cubicBezTo>
                    <a:cubicBezTo>
                      <a:pt x="244" y="337"/>
                      <a:pt x="194" y="19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54"/>
              <p:cNvSpPr/>
              <p:nvPr/>
            </p:nvSpPr>
            <p:spPr>
              <a:xfrm>
                <a:off x="4890100" y="2999725"/>
                <a:ext cx="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5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4" y="1984"/>
                      <a:pt x="341" y="3972"/>
                      <a:pt x="388" y="5956"/>
                    </a:cubicBezTo>
                    <a:lnTo>
                      <a:pt x="388" y="2178"/>
                    </a:lnTo>
                    <a:cubicBezTo>
                      <a:pt x="388" y="1597"/>
                      <a:pt x="291" y="969"/>
                      <a:pt x="244" y="388"/>
                    </a:cubicBezTo>
                    <a:cubicBezTo>
                      <a:pt x="194" y="241"/>
                      <a:pt x="194" y="9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4"/>
              <p:cNvSpPr/>
              <p:nvPr/>
            </p:nvSpPr>
            <p:spPr>
              <a:xfrm>
                <a:off x="4497775" y="3200725"/>
                <a:ext cx="86050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6491" extrusionOk="0">
                    <a:moveTo>
                      <a:pt x="1" y="0"/>
                    </a:moveTo>
                    <a:cubicBezTo>
                      <a:pt x="1020" y="2228"/>
                      <a:pt x="1938" y="4502"/>
                      <a:pt x="3441" y="6490"/>
                    </a:cubicBezTo>
                    <a:cubicBezTo>
                      <a:pt x="2860" y="5425"/>
                      <a:pt x="2229" y="4359"/>
                      <a:pt x="1648" y="3293"/>
                    </a:cubicBezTo>
                    <a:cubicBezTo>
                      <a:pt x="1066" y="2178"/>
                      <a:pt x="582" y="1066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4"/>
              <p:cNvSpPr/>
              <p:nvPr/>
            </p:nvSpPr>
            <p:spPr>
              <a:xfrm>
                <a:off x="4921575" y="3390775"/>
                <a:ext cx="1030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3054" extrusionOk="0">
                    <a:moveTo>
                      <a:pt x="4119" y="0"/>
                    </a:moveTo>
                    <a:cubicBezTo>
                      <a:pt x="2763" y="1019"/>
                      <a:pt x="1504" y="2131"/>
                      <a:pt x="0" y="3053"/>
                    </a:cubicBezTo>
                    <a:cubicBezTo>
                      <a:pt x="632" y="3003"/>
                      <a:pt x="3100" y="1162"/>
                      <a:pt x="4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4"/>
              <p:cNvSpPr/>
              <p:nvPr/>
            </p:nvSpPr>
            <p:spPr>
              <a:xfrm>
                <a:off x="4890100" y="3620825"/>
                <a:ext cx="12595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841" extrusionOk="0">
                    <a:moveTo>
                      <a:pt x="50" y="0"/>
                    </a:moveTo>
                    <a:cubicBezTo>
                      <a:pt x="50" y="51"/>
                      <a:pt x="50" y="51"/>
                      <a:pt x="0" y="51"/>
                    </a:cubicBezTo>
                    <a:cubicBezTo>
                      <a:pt x="535" y="535"/>
                      <a:pt x="4119" y="1841"/>
                      <a:pt x="5037" y="1841"/>
                    </a:cubicBezTo>
                    <a:cubicBezTo>
                      <a:pt x="4359" y="1600"/>
                      <a:pt x="3681" y="1407"/>
                      <a:pt x="3053" y="1163"/>
                    </a:cubicBezTo>
                    <a:cubicBezTo>
                      <a:pt x="2085" y="825"/>
                      <a:pt x="1162" y="438"/>
                      <a:pt x="194" y="51"/>
                    </a:cubicBezTo>
                    <a:cubicBezTo>
                      <a:pt x="147" y="0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4"/>
              <p:cNvSpPr/>
              <p:nvPr/>
            </p:nvSpPr>
            <p:spPr>
              <a:xfrm>
                <a:off x="4947050" y="3464675"/>
                <a:ext cx="1090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1893" extrusionOk="0">
                    <a:moveTo>
                      <a:pt x="4359" y="0"/>
                    </a:moveTo>
                    <a:cubicBezTo>
                      <a:pt x="2906" y="628"/>
                      <a:pt x="1500" y="1260"/>
                      <a:pt x="0" y="1887"/>
                    </a:cubicBezTo>
                    <a:cubicBezTo>
                      <a:pt x="21" y="1891"/>
                      <a:pt x="46" y="1893"/>
                      <a:pt x="73" y="1893"/>
                    </a:cubicBezTo>
                    <a:cubicBezTo>
                      <a:pt x="739" y="1893"/>
                      <a:pt x="3243" y="789"/>
                      <a:pt x="4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4"/>
              <p:cNvSpPr/>
              <p:nvPr/>
            </p:nvSpPr>
            <p:spPr>
              <a:xfrm>
                <a:off x="4519575" y="3480375"/>
                <a:ext cx="1235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1988" extrusionOk="0">
                    <a:moveTo>
                      <a:pt x="1" y="0"/>
                    </a:moveTo>
                    <a:cubicBezTo>
                      <a:pt x="1601" y="872"/>
                      <a:pt x="3151" y="1647"/>
                      <a:pt x="4941" y="1988"/>
                    </a:cubicBezTo>
                    <a:cubicBezTo>
                      <a:pt x="3248" y="1503"/>
                      <a:pt x="1647" y="72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4"/>
              <p:cNvSpPr/>
              <p:nvPr/>
            </p:nvSpPr>
            <p:spPr>
              <a:xfrm>
                <a:off x="4767850" y="3665675"/>
                <a:ext cx="20550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5231" extrusionOk="0">
                    <a:moveTo>
                      <a:pt x="725" y="0"/>
                    </a:moveTo>
                    <a:cubicBezTo>
                      <a:pt x="485" y="1790"/>
                      <a:pt x="241" y="3487"/>
                      <a:pt x="0" y="5231"/>
                    </a:cubicBezTo>
                    <a:cubicBezTo>
                      <a:pt x="47" y="5180"/>
                      <a:pt x="47" y="5134"/>
                      <a:pt x="47" y="5134"/>
                    </a:cubicBezTo>
                    <a:cubicBezTo>
                      <a:pt x="241" y="4115"/>
                      <a:pt x="485" y="3146"/>
                      <a:pt x="628" y="2131"/>
                    </a:cubicBezTo>
                    <a:cubicBezTo>
                      <a:pt x="725" y="1550"/>
                      <a:pt x="775" y="969"/>
                      <a:pt x="822" y="388"/>
                    </a:cubicBezTo>
                    <a:cubicBezTo>
                      <a:pt x="822" y="291"/>
                      <a:pt x="775" y="194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4"/>
              <p:cNvSpPr/>
              <p:nvPr/>
            </p:nvSpPr>
            <p:spPr>
              <a:xfrm>
                <a:off x="4593475" y="3004575"/>
                <a:ext cx="3395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4600" extrusionOk="0">
                    <a:moveTo>
                      <a:pt x="292" y="0"/>
                    </a:moveTo>
                    <a:cubicBezTo>
                      <a:pt x="1" y="628"/>
                      <a:pt x="629" y="3340"/>
                      <a:pt x="1357" y="4599"/>
                    </a:cubicBezTo>
                    <a:cubicBezTo>
                      <a:pt x="919" y="3100"/>
                      <a:pt x="388" y="1596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4"/>
              <p:cNvSpPr/>
              <p:nvPr/>
            </p:nvSpPr>
            <p:spPr>
              <a:xfrm>
                <a:off x="4897350" y="3343600"/>
                <a:ext cx="726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4212" extrusionOk="0">
                    <a:moveTo>
                      <a:pt x="2907" y="0"/>
                    </a:moveTo>
                    <a:lnTo>
                      <a:pt x="2907" y="0"/>
                    </a:lnTo>
                    <a:cubicBezTo>
                      <a:pt x="2035" y="1453"/>
                      <a:pt x="1163" y="2906"/>
                      <a:pt x="1" y="4212"/>
                    </a:cubicBezTo>
                    <a:cubicBezTo>
                      <a:pt x="388" y="4115"/>
                      <a:pt x="826" y="3584"/>
                      <a:pt x="1698" y="2228"/>
                    </a:cubicBezTo>
                    <a:cubicBezTo>
                      <a:pt x="2132" y="1550"/>
                      <a:pt x="2570" y="822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4"/>
              <p:cNvSpPr/>
              <p:nvPr/>
            </p:nvSpPr>
            <p:spPr>
              <a:xfrm>
                <a:off x="4825975" y="2975500"/>
                <a:ext cx="1570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0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4" y="1744"/>
                      <a:pt x="434" y="3391"/>
                      <a:pt x="531" y="5084"/>
                    </a:cubicBezTo>
                    <a:cubicBezTo>
                      <a:pt x="628" y="3825"/>
                      <a:pt x="581" y="2178"/>
                      <a:pt x="388" y="969"/>
                    </a:cubicBezTo>
                    <a:cubicBezTo>
                      <a:pt x="337" y="485"/>
                      <a:pt x="240" y="2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4"/>
              <p:cNvSpPr/>
              <p:nvPr/>
            </p:nvSpPr>
            <p:spPr>
              <a:xfrm>
                <a:off x="5202475" y="3475525"/>
                <a:ext cx="9932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1330" extrusionOk="0">
                    <a:moveTo>
                      <a:pt x="3972" y="0"/>
                    </a:moveTo>
                    <a:cubicBezTo>
                      <a:pt x="2616" y="438"/>
                      <a:pt x="1310" y="872"/>
                      <a:pt x="1" y="1310"/>
                    </a:cubicBezTo>
                    <a:cubicBezTo>
                      <a:pt x="43" y="1323"/>
                      <a:pt x="90" y="1329"/>
                      <a:pt x="138" y="1329"/>
                    </a:cubicBezTo>
                    <a:cubicBezTo>
                      <a:pt x="256" y="1329"/>
                      <a:pt x="383" y="1295"/>
                      <a:pt x="485" y="1260"/>
                    </a:cubicBezTo>
                    <a:cubicBezTo>
                      <a:pt x="1504" y="969"/>
                      <a:pt x="2519" y="678"/>
                      <a:pt x="3488" y="341"/>
                    </a:cubicBezTo>
                    <a:cubicBezTo>
                      <a:pt x="3682" y="291"/>
                      <a:pt x="3829" y="148"/>
                      <a:pt x="3972" y="51"/>
                    </a:cubicBezTo>
                    <a:lnTo>
                      <a:pt x="39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4"/>
              <p:cNvSpPr/>
              <p:nvPr/>
            </p:nvSpPr>
            <p:spPr>
              <a:xfrm>
                <a:off x="4666125" y="3347175"/>
                <a:ext cx="665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3585" extrusionOk="0">
                    <a:moveTo>
                      <a:pt x="1" y="0"/>
                    </a:moveTo>
                    <a:cubicBezTo>
                      <a:pt x="47" y="97"/>
                      <a:pt x="47" y="148"/>
                      <a:pt x="98" y="194"/>
                    </a:cubicBezTo>
                    <a:cubicBezTo>
                      <a:pt x="679" y="1066"/>
                      <a:pt x="1260" y="1988"/>
                      <a:pt x="1841" y="2860"/>
                    </a:cubicBezTo>
                    <a:cubicBezTo>
                      <a:pt x="2035" y="3100"/>
                      <a:pt x="2229" y="3294"/>
                      <a:pt x="2469" y="3488"/>
                    </a:cubicBezTo>
                    <a:cubicBezTo>
                      <a:pt x="2519" y="3538"/>
                      <a:pt x="2616" y="3538"/>
                      <a:pt x="2663" y="3584"/>
                    </a:cubicBezTo>
                    <a:cubicBezTo>
                      <a:pt x="1648" y="2472"/>
                      <a:pt x="919" y="121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4"/>
              <p:cNvSpPr/>
              <p:nvPr/>
            </p:nvSpPr>
            <p:spPr>
              <a:xfrm>
                <a:off x="5252175" y="3310850"/>
                <a:ext cx="738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326" extrusionOk="0">
                    <a:moveTo>
                      <a:pt x="2953" y="0"/>
                    </a:moveTo>
                    <a:lnTo>
                      <a:pt x="2953" y="0"/>
                    </a:lnTo>
                    <a:cubicBezTo>
                      <a:pt x="1938" y="775"/>
                      <a:pt x="969" y="1550"/>
                      <a:pt x="0" y="2325"/>
                    </a:cubicBezTo>
                    <a:cubicBezTo>
                      <a:pt x="1016" y="1841"/>
                      <a:pt x="2810" y="438"/>
                      <a:pt x="2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4"/>
              <p:cNvSpPr/>
              <p:nvPr/>
            </p:nvSpPr>
            <p:spPr>
              <a:xfrm>
                <a:off x="4956725" y="3705575"/>
                <a:ext cx="6785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2616" extrusionOk="0">
                    <a:moveTo>
                      <a:pt x="1" y="0"/>
                    </a:moveTo>
                    <a:cubicBezTo>
                      <a:pt x="1" y="97"/>
                      <a:pt x="47" y="97"/>
                      <a:pt x="47" y="148"/>
                    </a:cubicBezTo>
                    <a:cubicBezTo>
                      <a:pt x="873" y="923"/>
                      <a:pt x="1648" y="1744"/>
                      <a:pt x="2469" y="2519"/>
                    </a:cubicBezTo>
                    <a:cubicBezTo>
                      <a:pt x="2566" y="2569"/>
                      <a:pt x="2663" y="2569"/>
                      <a:pt x="2713" y="2616"/>
                    </a:cubicBezTo>
                    <a:cubicBezTo>
                      <a:pt x="1985" y="1601"/>
                      <a:pt x="1016" y="8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4"/>
              <p:cNvSpPr/>
              <p:nvPr/>
            </p:nvSpPr>
            <p:spPr>
              <a:xfrm>
                <a:off x="5012425" y="3096575"/>
                <a:ext cx="229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585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532" y="1163"/>
                      <a:pt x="241" y="2372"/>
                      <a:pt x="1" y="3585"/>
                    </a:cubicBezTo>
                    <a:cubicBezTo>
                      <a:pt x="338" y="2953"/>
                      <a:pt x="919" y="485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4"/>
              <p:cNvSpPr/>
              <p:nvPr/>
            </p:nvSpPr>
            <p:spPr>
              <a:xfrm>
                <a:off x="4293200" y="3556700"/>
                <a:ext cx="9080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11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1" y="531"/>
                      <a:pt x="1938" y="1015"/>
                      <a:pt x="3631" y="1112"/>
                    </a:cubicBezTo>
                    <a:cubicBezTo>
                      <a:pt x="3147" y="1015"/>
                      <a:pt x="2616" y="872"/>
                      <a:pt x="2132" y="775"/>
                    </a:cubicBezTo>
                    <a:cubicBezTo>
                      <a:pt x="1647" y="628"/>
                      <a:pt x="1113" y="485"/>
                      <a:pt x="628" y="337"/>
                    </a:cubicBezTo>
                    <a:cubicBezTo>
                      <a:pt x="435" y="291"/>
                      <a:pt x="241" y="14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4"/>
              <p:cNvSpPr/>
              <p:nvPr/>
            </p:nvSpPr>
            <p:spPr>
              <a:xfrm>
                <a:off x="5140775" y="3123225"/>
                <a:ext cx="3510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953" extrusionOk="0">
                    <a:moveTo>
                      <a:pt x="1357" y="0"/>
                    </a:moveTo>
                    <a:cubicBezTo>
                      <a:pt x="919" y="969"/>
                      <a:pt x="435" y="1938"/>
                      <a:pt x="1" y="2953"/>
                    </a:cubicBezTo>
                    <a:cubicBezTo>
                      <a:pt x="628" y="2131"/>
                      <a:pt x="1066" y="1209"/>
                      <a:pt x="1403" y="241"/>
                    </a:cubicBezTo>
                    <a:lnTo>
                      <a:pt x="14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4"/>
              <p:cNvSpPr/>
              <p:nvPr/>
            </p:nvSpPr>
            <p:spPr>
              <a:xfrm>
                <a:off x="4322250" y="3669250"/>
                <a:ext cx="835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29" extrusionOk="0">
                    <a:moveTo>
                      <a:pt x="1" y="0"/>
                    </a:moveTo>
                    <a:lnTo>
                      <a:pt x="1" y="97"/>
                    </a:lnTo>
                    <a:cubicBezTo>
                      <a:pt x="664" y="278"/>
                      <a:pt x="1365" y="329"/>
                      <a:pt x="2068" y="329"/>
                    </a:cubicBezTo>
                    <a:cubicBezTo>
                      <a:pt x="2495" y="329"/>
                      <a:pt x="2921" y="310"/>
                      <a:pt x="3341" y="29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4"/>
              <p:cNvSpPr/>
              <p:nvPr/>
            </p:nvSpPr>
            <p:spPr>
              <a:xfrm>
                <a:off x="4600750" y="3642600"/>
                <a:ext cx="847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214" extrusionOk="0">
                    <a:moveTo>
                      <a:pt x="3391" y="1"/>
                    </a:moveTo>
                    <a:lnTo>
                      <a:pt x="3391" y="1"/>
                    </a:lnTo>
                    <a:cubicBezTo>
                      <a:pt x="2275" y="388"/>
                      <a:pt x="1163" y="776"/>
                      <a:pt x="1" y="1214"/>
                    </a:cubicBezTo>
                    <a:cubicBezTo>
                      <a:pt x="1016" y="1117"/>
                      <a:pt x="3147" y="342"/>
                      <a:pt x="3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4"/>
              <p:cNvSpPr/>
              <p:nvPr/>
            </p:nvSpPr>
            <p:spPr>
              <a:xfrm>
                <a:off x="4409450" y="3089325"/>
                <a:ext cx="30250" cy="775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3100" extrusionOk="0">
                    <a:moveTo>
                      <a:pt x="144" y="0"/>
                    </a:moveTo>
                    <a:cubicBezTo>
                      <a:pt x="0" y="434"/>
                      <a:pt x="581" y="2228"/>
                      <a:pt x="1209" y="3100"/>
                    </a:cubicBezTo>
                    <a:cubicBezTo>
                      <a:pt x="872" y="2081"/>
                      <a:pt x="484" y="1066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4"/>
              <p:cNvSpPr/>
              <p:nvPr/>
            </p:nvSpPr>
            <p:spPr>
              <a:xfrm>
                <a:off x="4809000" y="3784325"/>
                <a:ext cx="13300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0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8" y="969"/>
                      <a:pt x="195" y="1938"/>
                      <a:pt x="292" y="3003"/>
                    </a:cubicBezTo>
                    <a:cubicBezTo>
                      <a:pt x="532" y="2565"/>
                      <a:pt x="388" y="130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4"/>
              <p:cNvSpPr/>
              <p:nvPr/>
            </p:nvSpPr>
            <p:spPr>
              <a:xfrm>
                <a:off x="4790800" y="3664400"/>
                <a:ext cx="73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054" extrusionOk="0">
                    <a:moveTo>
                      <a:pt x="97" y="1"/>
                    </a:moveTo>
                    <a:cubicBezTo>
                      <a:pt x="51" y="1020"/>
                      <a:pt x="51" y="2035"/>
                      <a:pt x="1" y="3054"/>
                    </a:cubicBezTo>
                    <a:cubicBezTo>
                      <a:pt x="194" y="2035"/>
                      <a:pt x="291" y="1020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4"/>
              <p:cNvSpPr/>
              <p:nvPr/>
            </p:nvSpPr>
            <p:spPr>
              <a:xfrm>
                <a:off x="4614025" y="3436775"/>
                <a:ext cx="58150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7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8" y="729"/>
                      <a:pt x="1407" y="1310"/>
                      <a:pt x="2279" y="1744"/>
                    </a:cubicBezTo>
                    <a:cubicBezTo>
                      <a:pt x="2279" y="1698"/>
                      <a:pt x="2279" y="1698"/>
                      <a:pt x="2325" y="1647"/>
                    </a:cubicBezTo>
                    <a:cubicBezTo>
                      <a:pt x="1550" y="1116"/>
                      <a:pt x="775" y="58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4"/>
              <p:cNvSpPr/>
              <p:nvPr/>
            </p:nvSpPr>
            <p:spPr>
              <a:xfrm>
                <a:off x="4811425" y="2948875"/>
                <a:ext cx="845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856" extrusionOk="0">
                    <a:moveTo>
                      <a:pt x="1" y="0"/>
                    </a:moveTo>
                    <a:cubicBezTo>
                      <a:pt x="98" y="918"/>
                      <a:pt x="195" y="1887"/>
                      <a:pt x="291" y="2856"/>
                    </a:cubicBezTo>
                    <a:cubicBezTo>
                      <a:pt x="338" y="1887"/>
                      <a:pt x="338" y="918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4"/>
              <p:cNvSpPr/>
              <p:nvPr/>
            </p:nvSpPr>
            <p:spPr>
              <a:xfrm>
                <a:off x="4358575" y="3446450"/>
                <a:ext cx="533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5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82"/>
                      <a:pt x="1307" y="1117"/>
                      <a:pt x="2082" y="1504"/>
                    </a:cubicBezTo>
                    <a:cubicBezTo>
                      <a:pt x="2132" y="1454"/>
                      <a:pt x="2132" y="1407"/>
                      <a:pt x="2132" y="1407"/>
                    </a:cubicBezTo>
                    <a:cubicBezTo>
                      <a:pt x="1454" y="923"/>
                      <a:pt x="726" y="43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4"/>
              <p:cNvSpPr/>
              <p:nvPr/>
            </p:nvSpPr>
            <p:spPr>
              <a:xfrm>
                <a:off x="4577700" y="3006975"/>
                <a:ext cx="970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326" extrusionOk="0">
                    <a:moveTo>
                      <a:pt x="97" y="1"/>
                    </a:moveTo>
                    <a:cubicBezTo>
                      <a:pt x="51" y="98"/>
                      <a:pt x="0" y="195"/>
                      <a:pt x="0" y="241"/>
                    </a:cubicBezTo>
                    <a:cubicBezTo>
                      <a:pt x="0" y="970"/>
                      <a:pt x="97" y="1648"/>
                      <a:pt x="388" y="2326"/>
                    </a:cubicBezTo>
                    <a:cubicBezTo>
                      <a:pt x="291" y="1551"/>
                      <a:pt x="194" y="822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54"/>
              <p:cNvSpPr/>
              <p:nvPr/>
            </p:nvSpPr>
            <p:spPr>
              <a:xfrm>
                <a:off x="4697625" y="3665675"/>
                <a:ext cx="350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888" extrusionOk="0">
                    <a:moveTo>
                      <a:pt x="1403" y="0"/>
                    </a:moveTo>
                    <a:lnTo>
                      <a:pt x="1403" y="0"/>
                    </a:lnTo>
                    <a:cubicBezTo>
                      <a:pt x="872" y="678"/>
                      <a:pt x="434" y="1259"/>
                      <a:pt x="0" y="1887"/>
                    </a:cubicBezTo>
                    <a:cubicBezTo>
                      <a:pt x="628" y="1403"/>
                      <a:pt x="1306" y="434"/>
                      <a:pt x="1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4"/>
              <p:cNvSpPr/>
              <p:nvPr/>
            </p:nvSpPr>
            <p:spPr>
              <a:xfrm>
                <a:off x="5287250" y="3296325"/>
                <a:ext cx="3150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260" extrusionOk="0">
                    <a:moveTo>
                      <a:pt x="1259" y="0"/>
                    </a:moveTo>
                    <a:cubicBezTo>
                      <a:pt x="775" y="438"/>
                      <a:pt x="387" y="826"/>
                      <a:pt x="0" y="1260"/>
                    </a:cubicBezTo>
                    <a:cubicBezTo>
                      <a:pt x="535" y="969"/>
                      <a:pt x="1116" y="438"/>
                      <a:pt x="1259" y="244"/>
                    </a:cubicBezTo>
                    <a:lnTo>
                      <a:pt x="1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54"/>
              <p:cNvSpPr/>
              <p:nvPr/>
            </p:nvSpPr>
            <p:spPr>
              <a:xfrm>
                <a:off x="4793225" y="3545750"/>
                <a:ext cx="1320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3801" extrusionOk="0">
                    <a:moveTo>
                      <a:pt x="5282" y="0"/>
                    </a:moveTo>
                    <a:lnTo>
                      <a:pt x="5282" y="0"/>
                    </a:lnTo>
                    <a:cubicBezTo>
                      <a:pt x="5231" y="51"/>
                      <a:pt x="5185" y="51"/>
                      <a:pt x="5185" y="97"/>
                    </a:cubicBezTo>
                    <a:cubicBezTo>
                      <a:pt x="5134" y="97"/>
                      <a:pt x="5134" y="148"/>
                      <a:pt x="5088" y="194"/>
                    </a:cubicBezTo>
                    <a:cubicBezTo>
                      <a:pt x="4797" y="775"/>
                      <a:pt x="4313" y="1163"/>
                      <a:pt x="3732" y="1407"/>
                    </a:cubicBezTo>
                    <a:cubicBezTo>
                      <a:pt x="3538" y="1504"/>
                      <a:pt x="3391" y="1697"/>
                      <a:pt x="3247" y="1891"/>
                    </a:cubicBezTo>
                    <a:cubicBezTo>
                      <a:pt x="3054" y="2085"/>
                      <a:pt x="2906" y="2325"/>
                      <a:pt x="2713" y="2472"/>
                    </a:cubicBezTo>
                    <a:cubicBezTo>
                      <a:pt x="1841" y="2906"/>
                      <a:pt x="1066" y="3584"/>
                      <a:pt x="51" y="3681"/>
                    </a:cubicBezTo>
                    <a:cubicBezTo>
                      <a:pt x="51" y="3681"/>
                      <a:pt x="51" y="3732"/>
                      <a:pt x="0" y="3778"/>
                    </a:cubicBezTo>
                    <a:cubicBezTo>
                      <a:pt x="99" y="3778"/>
                      <a:pt x="174" y="3800"/>
                      <a:pt x="256" y="3800"/>
                    </a:cubicBezTo>
                    <a:cubicBezTo>
                      <a:pt x="297" y="3800"/>
                      <a:pt x="340" y="3795"/>
                      <a:pt x="388" y="3778"/>
                    </a:cubicBezTo>
                    <a:cubicBezTo>
                      <a:pt x="678" y="3732"/>
                      <a:pt x="969" y="3635"/>
                      <a:pt x="1213" y="3538"/>
                    </a:cubicBezTo>
                    <a:lnTo>
                      <a:pt x="2519" y="2809"/>
                    </a:lnTo>
                    <a:cubicBezTo>
                      <a:pt x="2906" y="2569"/>
                      <a:pt x="3197" y="2279"/>
                      <a:pt x="3441" y="1891"/>
                    </a:cubicBezTo>
                    <a:cubicBezTo>
                      <a:pt x="3538" y="1744"/>
                      <a:pt x="3732" y="1647"/>
                      <a:pt x="3875" y="1550"/>
                    </a:cubicBezTo>
                    <a:cubicBezTo>
                      <a:pt x="4166" y="1356"/>
                      <a:pt x="4507" y="1163"/>
                      <a:pt x="4797" y="969"/>
                    </a:cubicBezTo>
                    <a:cubicBezTo>
                      <a:pt x="5088" y="729"/>
                      <a:pt x="5231" y="388"/>
                      <a:pt x="5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54"/>
              <p:cNvSpPr/>
              <p:nvPr/>
            </p:nvSpPr>
            <p:spPr>
              <a:xfrm>
                <a:off x="4656450" y="3516675"/>
                <a:ext cx="66575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4651" extrusionOk="0">
                    <a:moveTo>
                      <a:pt x="628" y="1"/>
                    </a:moveTo>
                    <a:lnTo>
                      <a:pt x="628" y="1"/>
                    </a:lnTo>
                    <a:cubicBezTo>
                      <a:pt x="97" y="582"/>
                      <a:pt x="0" y="1648"/>
                      <a:pt x="434" y="2279"/>
                    </a:cubicBezTo>
                    <a:cubicBezTo>
                      <a:pt x="679" y="2667"/>
                      <a:pt x="919" y="3054"/>
                      <a:pt x="1066" y="3488"/>
                    </a:cubicBezTo>
                    <a:cubicBezTo>
                      <a:pt x="1403" y="4166"/>
                      <a:pt x="1938" y="4457"/>
                      <a:pt x="2616" y="4650"/>
                    </a:cubicBezTo>
                    <a:lnTo>
                      <a:pt x="2662" y="4604"/>
                    </a:lnTo>
                    <a:cubicBezTo>
                      <a:pt x="2469" y="4507"/>
                      <a:pt x="2325" y="4360"/>
                      <a:pt x="2131" y="4263"/>
                    </a:cubicBezTo>
                    <a:cubicBezTo>
                      <a:pt x="1550" y="4023"/>
                      <a:pt x="1209" y="3585"/>
                      <a:pt x="1016" y="2957"/>
                    </a:cubicBezTo>
                    <a:cubicBezTo>
                      <a:pt x="969" y="2810"/>
                      <a:pt x="919" y="2616"/>
                      <a:pt x="775" y="2473"/>
                    </a:cubicBezTo>
                    <a:cubicBezTo>
                      <a:pt x="241" y="1795"/>
                      <a:pt x="291" y="1067"/>
                      <a:pt x="531" y="292"/>
                    </a:cubicBezTo>
                    <a:cubicBezTo>
                      <a:pt x="582" y="195"/>
                      <a:pt x="582" y="148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54"/>
              <p:cNvSpPr/>
              <p:nvPr/>
            </p:nvSpPr>
            <p:spPr>
              <a:xfrm>
                <a:off x="4721825" y="3556700"/>
                <a:ext cx="9205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834" extrusionOk="0">
                    <a:moveTo>
                      <a:pt x="3682" y="0"/>
                    </a:moveTo>
                    <a:lnTo>
                      <a:pt x="3682" y="0"/>
                    </a:lnTo>
                    <a:cubicBezTo>
                      <a:pt x="3101" y="194"/>
                      <a:pt x="2519" y="434"/>
                      <a:pt x="1888" y="581"/>
                    </a:cubicBezTo>
                    <a:cubicBezTo>
                      <a:pt x="1718" y="614"/>
                      <a:pt x="1547" y="649"/>
                      <a:pt x="1377" y="649"/>
                    </a:cubicBezTo>
                    <a:cubicBezTo>
                      <a:pt x="1305" y="649"/>
                      <a:pt x="1234" y="643"/>
                      <a:pt x="1163" y="628"/>
                    </a:cubicBezTo>
                    <a:cubicBezTo>
                      <a:pt x="776" y="531"/>
                      <a:pt x="435" y="388"/>
                      <a:pt x="1" y="291"/>
                    </a:cubicBezTo>
                    <a:lnTo>
                      <a:pt x="1" y="291"/>
                    </a:lnTo>
                    <a:lnTo>
                      <a:pt x="98" y="388"/>
                    </a:lnTo>
                    <a:cubicBezTo>
                      <a:pt x="98" y="434"/>
                      <a:pt x="144" y="485"/>
                      <a:pt x="195" y="485"/>
                    </a:cubicBezTo>
                    <a:cubicBezTo>
                      <a:pt x="590" y="697"/>
                      <a:pt x="966" y="834"/>
                      <a:pt x="1360" y="834"/>
                    </a:cubicBezTo>
                    <a:cubicBezTo>
                      <a:pt x="1592" y="834"/>
                      <a:pt x="1830" y="786"/>
                      <a:pt x="2082" y="678"/>
                    </a:cubicBezTo>
                    <a:cubicBezTo>
                      <a:pt x="2372" y="581"/>
                      <a:pt x="2616" y="485"/>
                      <a:pt x="2907" y="434"/>
                    </a:cubicBezTo>
                    <a:cubicBezTo>
                      <a:pt x="3244" y="337"/>
                      <a:pt x="3534" y="194"/>
                      <a:pt x="3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54"/>
              <p:cNvSpPr/>
              <p:nvPr/>
            </p:nvSpPr>
            <p:spPr>
              <a:xfrm>
                <a:off x="4839225" y="3559125"/>
                <a:ext cx="581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862" extrusionOk="0">
                    <a:moveTo>
                      <a:pt x="2279" y="0"/>
                    </a:moveTo>
                    <a:cubicBezTo>
                      <a:pt x="2132" y="97"/>
                      <a:pt x="1989" y="194"/>
                      <a:pt x="1795" y="240"/>
                    </a:cubicBezTo>
                    <a:cubicBezTo>
                      <a:pt x="1407" y="337"/>
                      <a:pt x="1117" y="628"/>
                      <a:pt x="873" y="1015"/>
                    </a:cubicBezTo>
                    <a:cubicBezTo>
                      <a:pt x="679" y="1356"/>
                      <a:pt x="388" y="1596"/>
                      <a:pt x="1" y="1840"/>
                    </a:cubicBezTo>
                    <a:cubicBezTo>
                      <a:pt x="65" y="1840"/>
                      <a:pt x="109" y="1861"/>
                      <a:pt x="160" y="1861"/>
                    </a:cubicBezTo>
                    <a:cubicBezTo>
                      <a:pt x="186" y="1861"/>
                      <a:pt x="213" y="1856"/>
                      <a:pt x="245" y="1840"/>
                    </a:cubicBezTo>
                    <a:cubicBezTo>
                      <a:pt x="582" y="1693"/>
                      <a:pt x="873" y="1453"/>
                      <a:pt x="1020" y="1112"/>
                    </a:cubicBezTo>
                    <a:cubicBezTo>
                      <a:pt x="1214" y="775"/>
                      <a:pt x="1454" y="531"/>
                      <a:pt x="1841" y="388"/>
                    </a:cubicBezTo>
                    <a:cubicBezTo>
                      <a:pt x="2035" y="337"/>
                      <a:pt x="2182" y="194"/>
                      <a:pt x="2326" y="97"/>
                    </a:cubicBezTo>
                    <a:cubicBezTo>
                      <a:pt x="2326" y="47"/>
                      <a:pt x="2279" y="47"/>
                      <a:pt x="2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6" name="Google Shape;2096;p54"/>
          <p:cNvGrpSpPr/>
          <p:nvPr/>
        </p:nvGrpSpPr>
        <p:grpSpPr>
          <a:xfrm>
            <a:off x="4085160" y="2291599"/>
            <a:ext cx="996575" cy="1988750"/>
            <a:chOff x="3131975" y="1853725"/>
            <a:chExt cx="996575" cy="1988750"/>
          </a:xfrm>
        </p:grpSpPr>
        <p:sp>
          <p:nvSpPr>
            <p:cNvPr id="2097" name="Google Shape;2097;p54"/>
            <p:cNvSpPr/>
            <p:nvPr/>
          </p:nvSpPr>
          <p:spPr>
            <a:xfrm>
              <a:off x="3168300" y="2330100"/>
              <a:ext cx="49725" cy="4150"/>
            </a:xfrm>
            <a:custGeom>
              <a:avLst/>
              <a:gdLst/>
              <a:ahLst/>
              <a:cxnLst/>
              <a:rect l="l" t="t" r="r" b="b"/>
              <a:pathLst>
                <a:path w="1989" h="166" extrusionOk="0">
                  <a:moveTo>
                    <a:pt x="1" y="0"/>
                  </a:moveTo>
                  <a:cubicBezTo>
                    <a:pt x="359" y="103"/>
                    <a:pt x="717" y="165"/>
                    <a:pt x="1069" y="165"/>
                  </a:cubicBezTo>
                  <a:cubicBezTo>
                    <a:pt x="1382" y="165"/>
                    <a:pt x="1690" y="115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3216725" y="2050450"/>
              <a:ext cx="35200" cy="29075"/>
            </a:xfrm>
            <a:custGeom>
              <a:avLst/>
              <a:gdLst/>
              <a:ahLst/>
              <a:cxnLst/>
              <a:rect l="l" t="t" r="r" b="b"/>
              <a:pathLst>
                <a:path w="1408" h="1163" extrusionOk="0">
                  <a:moveTo>
                    <a:pt x="1" y="0"/>
                  </a:moveTo>
                  <a:cubicBezTo>
                    <a:pt x="98" y="337"/>
                    <a:pt x="826" y="969"/>
                    <a:pt x="1407" y="1163"/>
                  </a:cubicBezTo>
                  <a:cubicBezTo>
                    <a:pt x="969" y="775"/>
                    <a:pt x="485" y="4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3168300" y="2195750"/>
              <a:ext cx="32775" cy="26650"/>
            </a:xfrm>
            <a:custGeom>
              <a:avLst/>
              <a:gdLst/>
              <a:ahLst/>
              <a:cxnLst/>
              <a:rect l="l" t="t" r="r" b="b"/>
              <a:pathLst>
                <a:path w="1311" h="1066" extrusionOk="0">
                  <a:moveTo>
                    <a:pt x="1" y="0"/>
                  </a:moveTo>
                  <a:cubicBezTo>
                    <a:pt x="148" y="434"/>
                    <a:pt x="872" y="1015"/>
                    <a:pt x="1310" y="1066"/>
                  </a:cubicBezTo>
                  <a:cubicBezTo>
                    <a:pt x="872" y="725"/>
                    <a:pt x="438" y="38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3213150" y="2422125"/>
              <a:ext cx="29075" cy="18225"/>
            </a:xfrm>
            <a:custGeom>
              <a:avLst/>
              <a:gdLst/>
              <a:ahLst/>
              <a:cxnLst/>
              <a:rect l="l" t="t" r="r" b="b"/>
              <a:pathLst>
                <a:path w="1163" h="729" extrusionOk="0">
                  <a:moveTo>
                    <a:pt x="1163" y="0"/>
                  </a:moveTo>
                  <a:lnTo>
                    <a:pt x="1163" y="0"/>
                  </a:lnTo>
                  <a:cubicBezTo>
                    <a:pt x="338" y="341"/>
                    <a:pt x="144" y="485"/>
                    <a:pt x="0" y="729"/>
                  </a:cubicBezTo>
                  <a:cubicBezTo>
                    <a:pt x="485" y="581"/>
                    <a:pt x="822" y="291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3220425" y="2379775"/>
              <a:ext cx="30225" cy="5925"/>
            </a:xfrm>
            <a:custGeom>
              <a:avLst/>
              <a:gdLst/>
              <a:ahLst/>
              <a:cxnLst/>
              <a:rect l="l" t="t" r="r" b="b"/>
              <a:pathLst>
                <a:path w="1209" h="237" extrusionOk="0">
                  <a:moveTo>
                    <a:pt x="1209" y="1"/>
                  </a:moveTo>
                  <a:cubicBezTo>
                    <a:pt x="821" y="1"/>
                    <a:pt x="388" y="47"/>
                    <a:pt x="0" y="98"/>
                  </a:cubicBezTo>
                  <a:cubicBezTo>
                    <a:pt x="78" y="195"/>
                    <a:pt x="219" y="237"/>
                    <a:pt x="388" y="237"/>
                  </a:cubicBezTo>
                  <a:cubicBezTo>
                    <a:pt x="638" y="237"/>
                    <a:pt x="950" y="144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4015875" y="2010450"/>
              <a:ext cx="72675" cy="71500"/>
            </a:xfrm>
            <a:custGeom>
              <a:avLst/>
              <a:gdLst/>
              <a:ahLst/>
              <a:cxnLst/>
              <a:rect l="l" t="t" r="r" b="b"/>
              <a:pathLst>
                <a:path w="2907" h="2860" extrusionOk="0">
                  <a:moveTo>
                    <a:pt x="2907" y="0"/>
                  </a:moveTo>
                  <a:lnTo>
                    <a:pt x="1" y="2763"/>
                  </a:lnTo>
                  <a:lnTo>
                    <a:pt x="97" y="2860"/>
                  </a:lnTo>
                  <a:cubicBezTo>
                    <a:pt x="388" y="2569"/>
                    <a:pt x="729" y="2325"/>
                    <a:pt x="1020" y="2034"/>
                  </a:cubicBezTo>
                  <a:cubicBezTo>
                    <a:pt x="1601" y="1504"/>
                    <a:pt x="2182" y="922"/>
                    <a:pt x="2713" y="341"/>
                  </a:cubicBezTo>
                  <a:cubicBezTo>
                    <a:pt x="2810" y="244"/>
                    <a:pt x="2860" y="147"/>
                    <a:pt x="2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4011025" y="2135200"/>
              <a:ext cx="84800" cy="25475"/>
            </a:xfrm>
            <a:custGeom>
              <a:avLst/>
              <a:gdLst/>
              <a:ahLst/>
              <a:cxnLst/>
              <a:rect l="l" t="t" r="r" b="b"/>
              <a:pathLst>
                <a:path w="3392" h="1019" extrusionOk="0">
                  <a:moveTo>
                    <a:pt x="3391" y="1"/>
                  </a:moveTo>
                  <a:lnTo>
                    <a:pt x="3391" y="1"/>
                  </a:lnTo>
                  <a:cubicBezTo>
                    <a:pt x="2326" y="531"/>
                    <a:pt x="1163" y="725"/>
                    <a:pt x="1" y="1016"/>
                  </a:cubicBezTo>
                  <a:cubicBezTo>
                    <a:pt x="38" y="1018"/>
                    <a:pt x="78" y="1019"/>
                    <a:pt x="119" y="1019"/>
                  </a:cubicBezTo>
                  <a:cubicBezTo>
                    <a:pt x="1086" y="1019"/>
                    <a:pt x="2975" y="465"/>
                    <a:pt x="3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3972275" y="2169100"/>
              <a:ext cx="47300" cy="56900"/>
            </a:xfrm>
            <a:custGeom>
              <a:avLst/>
              <a:gdLst/>
              <a:ahLst/>
              <a:cxnLst/>
              <a:rect l="l" t="t" r="r" b="b"/>
              <a:pathLst>
                <a:path w="1892" h="2276" extrusionOk="0">
                  <a:moveTo>
                    <a:pt x="1795" y="1"/>
                  </a:moveTo>
                  <a:lnTo>
                    <a:pt x="1795" y="1"/>
                  </a:lnTo>
                  <a:cubicBezTo>
                    <a:pt x="1407" y="1016"/>
                    <a:pt x="633" y="1597"/>
                    <a:pt x="1" y="2275"/>
                  </a:cubicBezTo>
                  <a:cubicBezTo>
                    <a:pt x="51" y="2229"/>
                    <a:pt x="148" y="2178"/>
                    <a:pt x="195" y="2132"/>
                  </a:cubicBezTo>
                  <a:cubicBezTo>
                    <a:pt x="826" y="1694"/>
                    <a:pt x="1357" y="1210"/>
                    <a:pt x="1698" y="582"/>
                  </a:cubicBezTo>
                  <a:cubicBezTo>
                    <a:pt x="1795" y="435"/>
                    <a:pt x="1892" y="29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4076425" y="2010450"/>
              <a:ext cx="27925" cy="32750"/>
            </a:xfrm>
            <a:custGeom>
              <a:avLst/>
              <a:gdLst/>
              <a:ahLst/>
              <a:cxnLst/>
              <a:rect l="l" t="t" r="r" b="b"/>
              <a:pathLst>
                <a:path w="1117" h="1310" extrusionOk="0">
                  <a:moveTo>
                    <a:pt x="1116" y="0"/>
                  </a:moveTo>
                  <a:lnTo>
                    <a:pt x="1116" y="0"/>
                  </a:lnTo>
                  <a:cubicBezTo>
                    <a:pt x="729" y="438"/>
                    <a:pt x="388" y="872"/>
                    <a:pt x="0" y="1310"/>
                  </a:cubicBezTo>
                  <a:cubicBezTo>
                    <a:pt x="632" y="922"/>
                    <a:pt x="1066" y="341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4035250" y="1995925"/>
              <a:ext cx="25500" cy="29075"/>
            </a:xfrm>
            <a:custGeom>
              <a:avLst/>
              <a:gdLst/>
              <a:ahLst/>
              <a:cxnLst/>
              <a:rect l="l" t="t" r="r" b="b"/>
              <a:pathLst>
                <a:path w="1020" h="1163" extrusionOk="0">
                  <a:moveTo>
                    <a:pt x="923" y="0"/>
                  </a:moveTo>
                  <a:cubicBezTo>
                    <a:pt x="775" y="147"/>
                    <a:pt x="582" y="291"/>
                    <a:pt x="438" y="484"/>
                  </a:cubicBezTo>
                  <a:cubicBezTo>
                    <a:pt x="291" y="678"/>
                    <a:pt x="51" y="825"/>
                    <a:pt x="0" y="1066"/>
                  </a:cubicBezTo>
                  <a:cubicBezTo>
                    <a:pt x="0" y="1116"/>
                    <a:pt x="51" y="1116"/>
                    <a:pt x="51" y="1162"/>
                  </a:cubicBezTo>
                  <a:cubicBezTo>
                    <a:pt x="388" y="775"/>
                    <a:pt x="679" y="438"/>
                    <a:pt x="1019" y="97"/>
                  </a:cubicBezTo>
                  <a:cubicBezTo>
                    <a:pt x="969" y="50"/>
                    <a:pt x="96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3979550" y="2693350"/>
              <a:ext cx="94475" cy="10575"/>
            </a:xfrm>
            <a:custGeom>
              <a:avLst/>
              <a:gdLst/>
              <a:ahLst/>
              <a:cxnLst/>
              <a:rect l="l" t="t" r="r" b="b"/>
              <a:pathLst>
                <a:path w="3779" h="423" extrusionOk="0">
                  <a:moveTo>
                    <a:pt x="1" y="0"/>
                  </a:moveTo>
                  <a:lnTo>
                    <a:pt x="1" y="0"/>
                  </a:lnTo>
                  <a:cubicBezTo>
                    <a:pt x="705" y="296"/>
                    <a:pt x="1859" y="422"/>
                    <a:pt x="2754" y="422"/>
                  </a:cubicBezTo>
                  <a:cubicBezTo>
                    <a:pt x="3030" y="422"/>
                    <a:pt x="3282" y="410"/>
                    <a:pt x="3488" y="387"/>
                  </a:cubicBezTo>
                  <a:lnTo>
                    <a:pt x="3778" y="244"/>
                  </a:lnTo>
                  <a:cubicBezTo>
                    <a:pt x="3778" y="244"/>
                    <a:pt x="3732" y="194"/>
                    <a:pt x="3732" y="147"/>
                  </a:cubicBezTo>
                  <a:cubicBezTo>
                    <a:pt x="3314" y="227"/>
                    <a:pt x="2901" y="259"/>
                    <a:pt x="2490" y="259"/>
                  </a:cubicBezTo>
                  <a:cubicBezTo>
                    <a:pt x="1663" y="259"/>
                    <a:pt x="842" y="12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4030400" y="2594050"/>
              <a:ext cx="48475" cy="25500"/>
            </a:xfrm>
            <a:custGeom>
              <a:avLst/>
              <a:gdLst/>
              <a:ahLst/>
              <a:cxnLst/>
              <a:rect l="l" t="t" r="r" b="b"/>
              <a:pathLst>
                <a:path w="1939" h="1020" extrusionOk="0">
                  <a:moveTo>
                    <a:pt x="1938" y="1"/>
                  </a:moveTo>
                  <a:lnTo>
                    <a:pt x="1938" y="1"/>
                  </a:lnTo>
                  <a:cubicBezTo>
                    <a:pt x="1310" y="342"/>
                    <a:pt x="632" y="679"/>
                    <a:pt x="1" y="1020"/>
                  </a:cubicBezTo>
                  <a:cubicBezTo>
                    <a:pt x="535" y="969"/>
                    <a:pt x="1795" y="342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4027975" y="2713975"/>
              <a:ext cx="46050" cy="5825"/>
            </a:xfrm>
            <a:custGeom>
              <a:avLst/>
              <a:gdLst/>
              <a:ahLst/>
              <a:cxnLst/>
              <a:rect l="l" t="t" r="r" b="b"/>
              <a:pathLst>
                <a:path w="1842" h="233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1214" y="47"/>
                    <a:pt x="632" y="97"/>
                    <a:pt x="1" y="194"/>
                  </a:cubicBezTo>
                  <a:cubicBezTo>
                    <a:pt x="222" y="220"/>
                    <a:pt x="433" y="232"/>
                    <a:pt x="629" y="232"/>
                  </a:cubicBezTo>
                  <a:cubicBezTo>
                    <a:pt x="1165" y="232"/>
                    <a:pt x="1595" y="142"/>
                    <a:pt x="1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54"/>
            <p:cNvGrpSpPr/>
            <p:nvPr/>
          </p:nvGrpSpPr>
          <p:grpSpPr>
            <a:xfrm>
              <a:off x="3131975" y="1853725"/>
              <a:ext cx="996575" cy="1988750"/>
              <a:chOff x="3131975" y="1853725"/>
              <a:chExt cx="996575" cy="1988750"/>
            </a:xfrm>
          </p:grpSpPr>
          <p:sp>
            <p:nvSpPr>
              <p:cNvPr id="2111" name="Google Shape;2111;p54"/>
              <p:cNvSpPr/>
              <p:nvPr/>
            </p:nvSpPr>
            <p:spPr>
              <a:xfrm>
                <a:off x="3440775" y="2190900"/>
                <a:ext cx="388650" cy="1651575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66063" extrusionOk="0">
                    <a:moveTo>
                      <a:pt x="4988" y="59379"/>
                    </a:moveTo>
                    <a:lnTo>
                      <a:pt x="4988" y="59379"/>
                    </a:lnTo>
                    <a:cubicBezTo>
                      <a:pt x="5181" y="61510"/>
                      <a:pt x="5666" y="63544"/>
                      <a:pt x="6200" y="65578"/>
                    </a:cubicBezTo>
                    <a:cubicBezTo>
                      <a:pt x="6200" y="65624"/>
                      <a:pt x="6150" y="65624"/>
                      <a:pt x="6150" y="65675"/>
                    </a:cubicBezTo>
                    <a:cubicBezTo>
                      <a:pt x="5522" y="63590"/>
                      <a:pt x="4988" y="61556"/>
                      <a:pt x="4988" y="59379"/>
                    </a:cubicBezTo>
                    <a:close/>
                    <a:moveTo>
                      <a:pt x="15499" y="1"/>
                    </a:moveTo>
                    <a:cubicBezTo>
                      <a:pt x="15403" y="97"/>
                      <a:pt x="15352" y="241"/>
                      <a:pt x="15352" y="338"/>
                    </a:cubicBezTo>
                    <a:cubicBezTo>
                      <a:pt x="14821" y="2759"/>
                      <a:pt x="14046" y="5134"/>
                      <a:pt x="12930" y="7362"/>
                    </a:cubicBezTo>
                    <a:cubicBezTo>
                      <a:pt x="12059" y="9106"/>
                      <a:pt x="11090" y="10849"/>
                      <a:pt x="10025" y="12543"/>
                    </a:cubicBezTo>
                    <a:cubicBezTo>
                      <a:pt x="8525" y="14964"/>
                      <a:pt x="7460" y="17580"/>
                      <a:pt x="6685" y="20292"/>
                    </a:cubicBezTo>
                    <a:cubicBezTo>
                      <a:pt x="6344" y="21504"/>
                      <a:pt x="6150" y="22764"/>
                      <a:pt x="6007" y="24023"/>
                    </a:cubicBezTo>
                    <a:cubicBezTo>
                      <a:pt x="5910" y="25135"/>
                      <a:pt x="5813" y="26200"/>
                      <a:pt x="5716" y="27316"/>
                    </a:cubicBezTo>
                    <a:cubicBezTo>
                      <a:pt x="5666" y="28188"/>
                      <a:pt x="5619" y="29010"/>
                      <a:pt x="5569" y="29881"/>
                    </a:cubicBezTo>
                    <a:cubicBezTo>
                      <a:pt x="5569" y="29978"/>
                      <a:pt x="5522" y="30075"/>
                      <a:pt x="5472" y="30172"/>
                    </a:cubicBezTo>
                    <a:lnTo>
                      <a:pt x="5425" y="30172"/>
                    </a:lnTo>
                    <a:cubicBezTo>
                      <a:pt x="5232" y="29688"/>
                      <a:pt x="5038" y="29157"/>
                      <a:pt x="4941" y="28672"/>
                    </a:cubicBezTo>
                    <a:cubicBezTo>
                      <a:pt x="4309" y="26154"/>
                      <a:pt x="3535" y="23682"/>
                      <a:pt x="2616" y="21260"/>
                    </a:cubicBezTo>
                    <a:cubicBezTo>
                      <a:pt x="1791" y="19129"/>
                      <a:pt x="1163" y="16998"/>
                      <a:pt x="582" y="14770"/>
                    </a:cubicBezTo>
                    <a:cubicBezTo>
                      <a:pt x="435" y="14286"/>
                      <a:pt x="338" y="13755"/>
                      <a:pt x="241" y="13271"/>
                    </a:cubicBezTo>
                    <a:cubicBezTo>
                      <a:pt x="195" y="13124"/>
                      <a:pt x="241" y="12930"/>
                      <a:pt x="1" y="12884"/>
                    </a:cubicBezTo>
                    <a:lnTo>
                      <a:pt x="1" y="13027"/>
                    </a:lnTo>
                    <a:cubicBezTo>
                      <a:pt x="1" y="13124"/>
                      <a:pt x="47" y="13221"/>
                      <a:pt x="47" y="13317"/>
                    </a:cubicBezTo>
                    <a:cubicBezTo>
                      <a:pt x="629" y="15983"/>
                      <a:pt x="1403" y="18599"/>
                      <a:pt x="2372" y="21164"/>
                    </a:cubicBezTo>
                    <a:cubicBezTo>
                      <a:pt x="3004" y="22861"/>
                      <a:pt x="3585" y="24604"/>
                      <a:pt x="4116" y="26348"/>
                    </a:cubicBezTo>
                    <a:cubicBezTo>
                      <a:pt x="4503" y="27510"/>
                      <a:pt x="4747" y="28719"/>
                      <a:pt x="5135" y="29881"/>
                    </a:cubicBezTo>
                    <a:cubicBezTo>
                      <a:pt x="5472" y="31044"/>
                      <a:pt x="5762" y="32303"/>
                      <a:pt x="5813" y="33562"/>
                    </a:cubicBezTo>
                    <a:cubicBezTo>
                      <a:pt x="5859" y="34291"/>
                      <a:pt x="5910" y="35015"/>
                      <a:pt x="5910" y="35790"/>
                    </a:cubicBezTo>
                    <a:cubicBezTo>
                      <a:pt x="5910" y="37293"/>
                      <a:pt x="5910" y="38793"/>
                      <a:pt x="5859" y="40296"/>
                    </a:cubicBezTo>
                    <a:cubicBezTo>
                      <a:pt x="5762" y="41459"/>
                      <a:pt x="5619" y="42621"/>
                      <a:pt x="5472" y="43783"/>
                    </a:cubicBezTo>
                    <a:cubicBezTo>
                      <a:pt x="5328" y="45283"/>
                      <a:pt x="5135" y="46786"/>
                      <a:pt x="4941" y="48286"/>
                    </a:cubicBezTo>
                    <a:cubicBezTo>
                      <a:pt x="4650" y="50080"/>
                      <a:pt x="4503" y="51823"/>
                      <a:pt x="4503" y="53613"/>
                    </a:cubicBezTo>
                    <a:cubicBezTo>
                      <a:pt x="4503" y="55163"/>
                      <a:pt x="4600" y="56713"/>
                      <a:pt x="4650" y="58263"/>
                    </a:cubicBezTo>
                    <a:cubicBezTo>
                      <a:pt x="4697" y="58991"/>
                      <a:pt x="4747" y="59716"/>
                      <a:pt x="4844" y="60444"/>
                    </a:cubicBezTo>
                    <a:cubicBezTo>
                      <a:pt x="4941" y="61316"/>
                      <a:pt x="5084" y="62188"/>
                      <a:pt x="5278" y="63059"/>
                    </a:cubicBezTo>
                    <a:cubicBezTo>
                      <a:pt x="5425" y="63881"/>
                      <a:pt x="5666" y="64753"/>
                      <a:pt x="5910" y="65578"/>
                    </a:cubicBezTo>
                    <a:cubicBezTo>
                      <a:pt x="5956" y="65772"/>
                      <a:pt x="5956" y="65965"/>
                      <a:pt x="6200" y="66062"/>
                    </a:cubicBezTo>
                    <a:cubicBezTo>
                      <a:pt x="6491" y="65868"/>
                      <a:pt x="6394" y="65624"/>
                      <a:pt x="6344" y="65384"/>
                    </a:cubicBezTo>
                    <a:cubicBezTo>
                      <a:pt x="6297" y="65094"/>
                      <a:pt x="6200" y="64753"/>
                      <a:pt x="6103" y="64416"/>
                    </a:cubicBezTo>
                    <a:cubicBezTo>
                      <a:pt x="5762" y="63009"/>
                      <a:pt x="5425" y="61606"/>
                      <a:pt x="5278" y="60200"/>
                    </a:cubicBezTo>
                    <a:cubicBezTo>
                      <a:pt x="5232" y="59282"/>
                      <a:pt x="5084" y="58410"/>
                      <a:pt x="4988" y="57488"/>
                    </a:cubicBezTo>
                    <a:cubicBezTo>
                      <a:pt x="4891" y="56713"/>
                      <a:pt x="4794" y="55891"/>
                      <a:pt x="4794" y="55117"/>
                    </a:cubicBezTo>
                    <a:cubicBezTo>
                      <a:pt x="4794" y="53613"/>
                      <a:pt x="4844" y="52114"/>
                      <a:pt x="4844" y="50661"/>
                    </a:cubicBezTo>
                    <a:cubicBezTo>
                      <a:pt x="4891" y="50273"/>
                      <a:pt x="4891" y="49932"/>
                      <a:pt x="4941" y="49595"/>
                    </a:cubicBezTo>
                    <a:cubicBezTo>
                      <a:pt x="5181" y="47949"/>
                      <a:pt x="5375" y="46302"/>
                      <a:pt x="5619" y="44655"/>
                    </a:cubicBezTo>
                    <a:cubicBezTo>
                      <a:pt x="5762" y="43442"/>
                      <a:pt x="6053" y="42280"/>
                      <a:pt x="6440" y="41168"/>
                    </a:cubicBezTo>
                    <a:cubicBezTo>
                      <a:pt x="6828" y="40006"/>
                      <a:pt x="7169" y="38793"/>
                      <a:pt x="7460" y="37584"/>
                    </a:cubicBezTo>
                    <a:cubicBezTo>
                      <a:pt x="8041" y="35356"/>
                      <a:pt x="8765" y="33175"/>
                      <a:pt x="9784" y="31094"/>
                    </a:cubicBezTo>
                    <a:cubicBezTo>
                      <a:pt x="10315" y="29978"/>
                      <a:pt x="10850" y="28913"/>
                      <a:pt x="11381" y="27801"/>
                    </a:cubicBezTo>
                    <a:cubicBezTo>
                      <a:pt x="11768" y="26975"/>
                      <a:pt x="12206" y="26154"/>
                      <a:pt x="12593" y="25329"/>
                    </a:cubicBezTo>
                    <a:cubicBezTo>
                      <a:pt x="12640" y="25232"/>
                      <a:pt x="12787" y="25135"/>
                      <a:pt x="12640" y="24941"/>
                    </a:cubicBezTo>
                    <a:lnTo>
                      <a:pt x="12640" y="24941"/>
                    </a:lnTo>
                    <a:cubicBezTo>
                      <a:pt x="12543" y="25038"/>
                      <a:pt x="12497" y="25135"/>
                      <a:pt x="12446" y="25232"/>
                    </a:cubicBezTo>
                    <a:cubicBezTo>
                      <a:pt x="11671" y="26832"/>
                      <a:pt x="10850" y="28428"/>
                      <a:pt x="10075" y="30029"/>
                    </a:cubicBezTo>
                    <a:cubicBezTo>
                      <a:pt x="9009" y="32160"/>
                      <a:pt x="8138" y="34387"/>
                      <a:pt x="7506" y="36712"/>
                    </a:cubicBezTo>
                    <a:cubicBezTo>
                      <a:pt x="7072" y="38262"/>
                      <a:pt x="6634" y="39858"/>
                      <a:pt x="6150" y="41408"/>
                    </a:cubicBezTo>
                    <a:lnTo>
                      <a:pt x="6007" y="41846"/>
                    </a:lnTo>
                    <a:cubicBezTo>
                      <a:pt x="5956" y="41699"/>
                      <a:pt x="5910" y="41602"/>
                      <a:pt x="5956" y="41459"/>
                    </a:cubicBezTo>
                    <a:cubicBezTo>
                      <a:pt x="5956" y="40827"/>
                      <a:pt x="6053" y="40199"/>
                      <a:pt x="6053" y="39568"/>
                    </a:cubicBezTo>
                    <a:cubicBezTo>
                      <a:pt x="6103" y="37921"/>
                      <a:pt x="6103" y="36274"/>
                      <a:pt x="6053" y="34628"/>
                    </a:cubicBezTo>
                    <a:cubicBezTo>
                      <a:pt x="6053" y="33709"/>
                      <a:pt x="5859" y="32741"/>
                      <a:pt x="5813" y="31819"/>
                    </a:cubicBezTo>
                    <a:cubicBezTo>
                      <a:pt x="5762" y="31237"/>
                      <a:pt x="5716" y="30610"/>
                      <a:pt x="5716" y="29978"/>
                    </a:cubicBezTo>
                    <a:cubicBezTo>
                      <a:pt x="5716" y="29591"/>
                      <a:pt x="5813" y="29203"/>
                      <a:pt x="5859" y="28769"/>
                    </a:cubicBezTo>
                    <a:cubicBezTo>
                      <a:pt x="5956" y="27363"/>
                      <a:pt x="6053" y="25960"/>
                      <a:pt x="6150" y="24507"/>
                    </a:cubicBezTo>
                    <a:cubicBezTo>
                      <a:pt x="6247" y="23295"/>
                      <a:pt x="6440" y="22035"/>
                      <a:pt x="6731" y="20873"/>
                    </a:cubicBezTo>
                    <a:cubicBezTo>
                      <a:pt x="7460" y="18017"/>
                      <a:pt x="8572" y="15305"/>
                      <a:pt x="10121" y="12787"/>
                    </a:cubicBezTo>
                    <a:cubicBezTo>
                      <a:pt x="11140" y="11186"/>
                      <a:pt x="12059" y="9493"/>
                      <a:pt x="12884" y="7796"/>
                    </a:cubicBezTo>
                    <a:cubicBezTo>
                      <a:pt x="14143" y="5425"/>
                      <a:pt x="14965" y="2856"/>
                      <a:pt x="15499" y="241"/>
                    </a:cubicBezTo>
                    <a:cubicBezTo>
                      <a:pt x="15546" y="144"/>
                      <a:pt x="15499" y="47"/>
                      <a:pt x="15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4"/>
              <p:cNvSpPr/>
              <p:nvPr/>
            </p:nvSpPr>
            <p:spPr>
              <a:xfrm>
                <a:off x="3265175" y="2958925"/>
                <a:ext cx="296725" cy="521475"/>
              </a:xfrm>
              <a:custGeom>
                <a:avLst/>
                <a:gdLst/>
                <a:ahLst/>
                <a:cxnLst/>
                <a:rect l="l" t="t" r="r" b="b"/>
                <a:pathLst>
                  <a:path w="11869" h="20859" extrusionOk="0">
                    <a:moveTo>
                      <a:pt x="291" y="226"/>
                    </a:moveTo>
                    <a:cubicBezTo>
                      <a:pt x="438" y="276"/>
                      <a:pt x="535" y="373"/>
                      <a:pt x="678" y="420"/>
                    </a:cubicBezTo>
                    <a:cubicBezTo>
                      <a:pt x="2182" y="1388"/>
                      <a:pt x="3487" y="2551"/>
                      <a:pt x="4650" y="3907"/>
                    </a:cubicBezTo>
                    <a:cubicBezTo>
                      <a:pt x="5812" y="5263"/>
                      <a:pt x="6734" y="6766"/>
                      <a:pt x="7509" y="8413"/>
                    </a:cubicBezTo>
                    <a:cubicBezTo>
                      <a:pt x="7994" y="9525"/>
                      <a:pt x="8478" y="10687"/>
                      <a:pt x="8962" y="11803"/>
                    </a:cubicBezTo>
                    <a:cubicBezTo>
                      <a:pt x="9009" y="11900"/>
                      <a:pt x="9009" y="11946"/>
                      <a:pt x="9009" y="12043"/>
                    </a:cubicBezTo>
                    <a:cubicBezTo>
                      <a:pt x="8331" y="10738"/>
                      <a:pt x="7509" y="9525"/>
                      <a:pt x="6684" y="8362"/>
                    </a:cubicBezTo>
                    <a:cubicBezTo>
                      <a:pt x="5862" y="7154"/>
                      <a:pt x="5037" y="5941"/>
                      <a:pt x="4069" y="4875"/>
                    </a:cubicBezTo>
                    <a:lnTo>
                      <a:pt x="4069" y="4875"/>
                    </a:lnTo>
                    <a:cubicBezTo>
                      <a:pt x="5766" y="7394"/>
                      <a:pt x="7703" y="9769"/>
                      <a:pt x="9009" y="12578"/>
                    </a:cubicBezTo>
                    <a:cubicBezTo>
                      <a:pt x="8962" y="12528"/>
                      <a:pt x="8962" y="12528"/>
                      <a:pt x="8912" y="12528"/>
                    </a:cubicBezTo>
                    <a:cubicBezTo>
                      <a:pt x="7653" y="10590"/>
                      <a:pt x="6103" y="8847"/>
                      <a:pt x="4700" y="7006"/>
                    </a:cubicBezTo>
                    <a:cubicBezTo>
                      <a:pt x="3150" y="4972"/>
                      <a:pt x="1647" y="2938"/>
                      <a:pt x="438" y="710"/>
                    </a:cubicBezTo>
                    <a:cubicBezTo>
                      <a:pt x="388" y="567"/>
                      <a:pt x="341" y="470"/>
                      <a:pt x="291" y="373"/>
                    </a:cubicBezTo>
                    <a:cubicBezTo>
                      <a:pt x="244" y="323"/>
                      <a:pt x="291" y="323"/>
                      <a:pt x="291" y="226"/>
                    </a:cubicBezTo>
                    <a:close/>
                    <a:moveTo>
                      <a:pt x="230" y="0"/>
                    </a:moveTo>
                    <a:cubicBezTo>
                      <a:pt x="186" y="0"/>
                      <a:pt x="142" y="10"/>
                      <a:pt x="97" y="32"/>
                    </a:cubicBezTo>
                    <a:cubicBezTo>
                      <a:pt x="0" y="226"/>
                      <a:pt x="51" y="420"/>
                      <a:pt x="147" y="567"/>
                    </a:cubicBezTo>
                    <a:lnTo>
                      <a:pt x="1163" y="2310"/>
                    </a:lnTo>
                    <a:cubicBezTo>
                      <a:pt x="2712" y="4682"/>
                      <a:pt x="4359" y="7006"/>
                      <a:pt x="6200" y="9188"/>
                    </a:cubicBezTo>
                    <a:cubicBezTo>
                      <a:pt x="7653" y="10931"/>
                      <a:pt x="8962" y="12818"/>
                      <a:pt x="10125" y="14806"/>
                    </a:cubicBezTo>
                    <a:cubicBezTo>
                      <a:pt x="10803" y="16065"/>
                      <a:pt x="11237" y="17421"/>
                      <a:pt x="11430" y="18874"/>
                    </a:cubicBezTo>
                    <a:cubicBezTo>
                      <a:pt x="11527" y="19502"/>
                      <a:pt x="11674" y="20180"/>
                      <a:pt x="11771" y="20858"/>
                    </a:cubicBezTo>
                    <a:lnTo>
                      <a:pt x="11818" y="20858"/>
                    </a:lnTo>
                    <a:cubicBezTo>
                      <a:pt x="11818" y="20761"/>
                      <a:pt x="11868" y="20664"/>
                      <a:pt x="11818" y="20567"/>
                    </a:cubicBezTo>
                    <a:lnTo>
                      <a:pt x="11674" y="19114"/>
                    </a:lnTo>
                    <a:cubicBezTo>
                      <a:pt x="11578" y="18196"/>
                      <a:pt x="11384" y="17324"/>
                      <a:pt x="11043" y="16499"/>
                    </a:cubicBezTo>
                    <a:cubicBezTo>
                      <a:pt x="10803" y="15775"/>
                      <a:pt x="10462" y="15143"/>
                      <a:pt x="10221" y="14465"/>
                    </a:cubicBezTo>
                    <a:cubicBezTo>
                      <a:pt x="9493" y="12481"/>
                      <a:pt x="8621" y="10590"/>
                      <a:pt x="7846" y="8703"/>
                    </a:cubicBezTo>
                    <a:cubicBezTo>
                      <a:pt x="6878" y="6476"/>
                      <a:pt x="5618" y="4538"/>
                      <a:pt x="3972" y="2841"/>
                    </a:cubicBezTo>
                    <a:cubicBezTo>
                      <a:pt x="2956" y="1776"/>
                      <a:pt x="1841" y="954"/>
                      <a:pt x="632" y="179"/>
                    </a:cubicBezTo>
                    <a:cubicBezTo>
                      <a:pt x="518" y="105"/>
                      <a:pt x="378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4"/>
              <p:cNvSpPr/>
              <p:nvPr/>
            </p:nvSpPr>
            <p:spPr>
              <a:xfrm>
                <a:off x="3131975" y="1959375"/>
                <a:ext cx="530375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21215" h="22292" extrusionOk="0">
                    <a:moveTo>
                      <a:pt x="8557" y="196"/>
                    </a:moveTo>
                    <a:cubicBezTo>
                      <a:pt x="9499" y="196"/>
                      <a:pt x="10432" y="575"/>
                      <a:pt x="11094" y="1268"/>
                    </a:cubicBezTo>
                    <a:cubicBezTo>
                      <a:pt x="11190" y="1365"/>
                      <a:pt x="11287" y="1559"/>
                      <a:pt x="11431" y="1706"/>
                    </a:cubicBezTo>
                    <a:cubicBezTo>
                      <a:pt x="11334" y="1753"/>
                      <a:pt x="11287" y="1753"/>
                      <a:pt x="11287" y="1753"/>
                    </a:cubicBezTo>
                    <a:cubicBezTo>
                      <a:pt x="9881" y="1900"/>
                      <a:pt x="9253" y="2915"/>
                      <a:pt x="8866" y="4128"/>
                    </a:cubicBezTo>
                    <a:cubicBezTo>
                      <a:pt x="8672" y="4659"/>
                      <a:pt x="8769" y="5193"/>
                      <a:pt x="8963" y="5678"/>
                    </a:cubicBezTo>
                    <a:cubicBezTo>
                      <a:pt x="9106" y="6065"/>
                      <a:pt x="9253" y="6452"/>
                      <a:pt x="9397" y="6886"/>
                    </a:cubicBezTo>
                    <a:cubicBezTo>
                      <a:pt x="9203" y="6790"/>
                      <a:pt x="9059" y="6646"/>
                      <a:pt x="8912" y="6499"/>
                    </a:cubicBezTo>
                    <a:cubicBezTo>
                      <a:pt x="8086" y="5812"/>
                      <a:pt x="7085" y="5383"/>
                      <a:pt x="5994" y="5383"/>
                    </a:cubicBezTo>
                    <a:cubicBezTo>
                      <a:pt x="5933" y="5383"/>
                      <a:pt x="5873" y="5384"/>
                      <a:pt x="5812" y="5387"/>
                    </a:cubicBezTo>
                    <a:cubicBezTo>
                      <a:pt x="5231" y="5387"/>
                      <a:pt x="4700" y="5581"/>
                      <a:pt x="4216" y="5821"/>
                    </a:cubicBezTo>
                    <a:lnTo>
                      <a:pt x="3344" y="6259"/>
                    </a:lnTo>
                    <a:cubicBezTo>
                      <a:pt x="3100" y="5871"/>
                      <a:pt x="3100" y="5484"/>
                      <a:pt x="3100" y="5096"/>
                    </a:cubicBezTo>
                    <a:cubicBezTo>
                      <a:pt x="3100" y="4031"/>
                      <a:pt x="3538" y="3062"/>
                      <a:pt x="3972" y="2094"/>
                    </a:cubicBezTo>
                    <a:cubicBezTo>
                      <a:pt x="4069" y="1946"/>
                      <a:pt x="4216" y="1803"/>
                      <a:pt x="4410" y="1706"/>
                    </a:cubicBezTo>
                    <a:cubicBezTo>
                      <a:pt x="4553" y="1609"/>
                      <a:pt x="4747" y="1512"/>
                      <a:pt x="4941" y="1462"/>
                    </a:cubicBezTo>
                    <a:lnTo>
                      <a:pt x="7265" y="447"/>
                    </a:lnTo>
                    <a:cubicBezTo>
                      <a:pt x="7680" y="277"/>
                      <a:pt x="8120" y="196"/>
                      <a:pt x="8557" y="196"/>
                    </a:cubicBezTo>
                    <a:close/>
                    <a:moveTo>
                      <a:pt x="19037" y="3302"/>
                    </a:moveTo>
                    <a:lnTo>
                      <a:pt x="19037" y="3302"/>
                    </a:lnTo>
                    <a:cubicBezTo>
                      <a:pt x="19812" y="4465"/>
                      <a:pt x="19955" y="7131"/>
                      <a:pt x="18599" y="8777"/>
                    </a:cubicBezTo>
                    <a:lnTo>
                      <a:pt x="17921" y="8777"/>
                    </a:lnTo>
                    <a:cubicBezTo>
                      <a:pt x="18940" y="7080"/>
                      <a:pt x="19327" y="5290"/>
                      <a:pt x="19037" y="3302"/>
                    </a:cubicBezTo>
                    <a:close/>
                    <a:moveTo>
                      <a:pt x="14198" y="891"/>
                    </a:moveTo>
                    <a:cubicBezTo>
                      <a:pt x="14461" y="891"/>
                      <a:pt x="14714" y="942"/>
                      <a:pt x="14968" y="1028"/>
                    </a:cubicBezTo>
                    <a:cubicBezTo>
                      <a:pt x="15208" y="1125"/>
                      <a:pt x="15499" y="1222"/>
                      <a:pt x="15743" y="1319"/>
                    </a:cubicBezTo>
                    <a:cubicBezTo>
                      <a:pt x="16080" y="1462"/>
                      <a:pt x="16421" y="1559"/>
                      <a:pt x="16809" y="1559"/>
                    </a:cubicBezTo>
                    <a:cubicBezTo>
                      <a:pt x="18262" y="1753"/>
                      <a:pt x="18746" y="2528"/>
                      <a:pt x="18889" y="3643"/>
                    </a:cubicBezTo>
                    <a:cubicBezTo>
                      <a:pt x="19133" y="5096"/>
                      <a:pt x="18843" y="6452"/>
                      <a:pt x="18262" y="7809"/>
                    </a:cubicBezTo>
                    <a:cubicBezTo>
                      <a:pt x="18018" y="8390"/>
                      <a:pt x="17584" y="8824"/>
                      <a:pt x="17049" y="9165"/>
                    </a:cubicBezTo>
                    <a:cubicBezTo>
                      <a:pt x="16712" y="9358"/>
                      <a:pt x="16371" y="9552"/>
                      <a:pt x="15983" y="9696"/>
                    </a:cubicBezTo>
                    <a:cubicBezTo>
                      <a:pt x="16034" y="9599"/>
                      <a:pt x="16080" y="9502"/>
                      <a:pt x="16177" y="9405"/>
                    </a:cubicBezTo>
                    <a:cubicBezTo>
                      <a:pt x="16809" y="8436"/>
                      <a:pt x="17146" y="7324"/>
                      <a:pt x="17049" y="6112"/>
                    </a:cubicBezTo>
                    <a:cubicBezTo>
                      <a:pt x="17002" y="5433"/>
                      <a:pt x="16758" y="4852"/>
                      <a:pt x="16227" y="4418"/>
                    </a:cubicBezTo>
                    <a:cubicBezTo>
                      <a:pt x="15453" y="3740"/>
                      <a:pt x="14627" y="3062"/>
                      <a:pt x="13806" y="2431"/>
                    </a:cubicBezTo>
                    <a:cubicBezTo>
                      <a:pt x="13612" y="2287"/>
                      <a:pt x="13368" y="2190"/>
                      <a:pt x="13128" y="2043"/>
                    </a:cubicBezTo>
                    <a:cubicBezTo>
                      <a:pt x="13174" y="1849"/>
                      <a:pt x="13174" y="1656"/>
                      <a:pt x="13174" y="1462"/>
                    </a:cubicBezTo>
                    <a:cubicBezTo>
                      <a:pt x="13174" y="1171"/>
                      <a:pt x="13368" y="1075"/>
                      <a:pt x="13612" y="978"/>
                    </a:cubicBezTo>
                    <a:cubicBezTo>
                      <a:pt x="13815" y="918"/>
                      <a:pt x="14009" y="891"/>
                      <a:pt x="14198" y="891"/>
                    </a:cubicBezTo>
                    <a:close/>
                    <a:moveTo>
                      <a:pt x="11464" y="1942"/>
                    </a:moveTo>
                    <a:cubicBezTo>
                      <a:pt x="12485" y="1942"/>
                      <a:pt x="13381" y="2240"/>
                      <a:pt x="14193" y="2915"/>
                    </a:cubicBezTo>
                    <a:cubicBezTo>
                      <a:pt x="14775" y="3450"/>
                      <a:pt x="15402" y="3884"/>
                      <a:pt x="15983" y="4418"/>
                    </a:cubicBezTo>
                    <a:cubicBezTo>
                      <a:pt x="16518" y="4852"/>
                      <a:pt x="16855" y="5484"/>
                      <a:pt x="16906" y="6162"/>
                    </a:cubicBezTo>
                    <a:cubicBezTo>
                      <a:pt x="16952" y="6840"/>
                      <a:pt x="16855" y="7468"/>
                      <a:pt x="16615" y="8099"/>
                    </a:cubicBezTo>
                    <a:cubicBezTo>
                      <a:pt x="16274" y="9165"/>
                      <a:pt x="15596" y="9986"/>
                      <a:pt x="14678" y="10664"/>
                    </a:cubicBezTo>
                    <a:cubicBezTo>
                      <a:pt x="14290" y="10955"/>
                      <a:pt x="13852" y="11245"/>
                      <a:pt x="13418" y="11536"/>
                    </a:cubicBezTo>
                    <a:cubicBezTo>
                      <a:pt x="13322" y="11586"/>
                      <a:pt x="13271" y="11586"/>
                      <a:pt x="13128" y="11633"/>
                    </a:cubicBezTo>
                    <a:cubicBezTo>
                      <a:pt x="12801" y="11272"/>
                      <a:pt x="12503" y="10831"/>
                      <a:pt x="12031" y="10831"/>
                    </a:cubicBezTo>
                    <a:cubicBezTo>
                      <a:pt x="11871" y="10831"/>
                      <a:pt x="11690" y="10882"/>
                      <a:pt x="11481" y="11005"/>
                    </a:cubicBezTo>
                    <a:cubicBezTo>
                      <a:pt x="11431" y="10955"/>
                      <a:pt x="11384" y="10908"/>
                      <a:pt x="11384" y="10858"/>
                    </a:cubicBezTo>
                    <a:cubicBezTo>
                      <a:pt x="11287" y="10230"/>
                      <a:pt x="11043" y="9649"/>
                      <a:pt x="10753" y="9068"/>
                    </a:cubicBezTo>
                    <a:cubicBezTo>
                      <a:pt x="10365" y="8196"/>
                      <a:pt x="9881" y="7371"/>
                      <a:pt x="9493" y="6499"/>
                    </a:cubicBezTo>
                    <a:cubicBezTo>
                      <a:pt x="9253" y="6015"/>
                      <a:pt x="8963" y="5530"/>
                      <a:pt x="8963" y="4949"/>
                    </a:cubicBezTo>
                    <a:cubicBezTo>
                      <a:pt x="8912" y="3837"/>
                      <a:pt x="9397" y="2965"/>
                      <a:pt x="10222" y="2287"/>
                    </a:cubicBezTo>
                    <a:cubicBezTo>
                      <a:pt x="10512" y="2094"/>
                      <a:pt x="10900" y="1997"/>
                      <a:pt x="11237" y="1946"/>
                    </a:cubicBezTo>
                    <a:cubicBezTo>
                      <a:pt x="11313" y="1943"/>
                      <a:pt x="11389" y="1942"/>
                      <a:pt x="11464" y="1942"/>
                    </a:cubicBezTo>
                    <a:close/>
                    <a:moveTo>
                      <a:pt x="12090" y="11039"/>
                    </a:moveTo>
                    <a:cubicBezTo>
                      <a:pt x="12133" y="11039"/>
                      <a:pt x="12171" y="11043"/>
                      <a:pt x="12206" y="11052"/>
                    </a:cubicBezTo>
                    <a:cubicBezTo>
                      <a:pt x="12884" y="11199"/>
                      <a:pt x="13271" y="12071"/>
                      <a:pt x="12884" y="12652"/>
                    </a:cubicBezTo>
                    <a:cubicBezTo>
                      <a:pt x="12837" y="12749"/>
                      <a:pt x="12740" y="12892"/>
                      <a:pt x="12690" y="13039"/>
                    </a:cubicBezTo>
                    <a:cubicBezTo>
                      <a:pt x="12643" y="13136"/>
                      <a:pt x="12593" y="13233"/>
                      <a:pt x="12547" y="13279"/>
                    </a:cubicBezTo>
                    <a:cubicBezTo>
                      <a:pt x="12356" y="13582"/>
                      <a:pt x="11695" y="13825"/>
                      <a:pt x="11230" y="13825"/>
                    </a:cubicBezTo>
                    <a:cubicBezTo>
                      <a:pt x="11100" y="13825"/>
                      <a:pt x="10985" y="13806"/>
                      <a:pt x="10900" y="13764"/>
                    </a:cubicBezTo>
                    <a:cubicBezTo>
                      <a:pt x="10850" y="13717"/>
                      <a:pt x="10803" y="13717"/>
                      <a:pt x="10753" y="13667"/>
                    </a:cubicBezTo>
                    <a:cubicBezTo>
                      <a:pt x="10268" y="13473"/>
                      <a:pt x="10222" y="13330"/>
                      <a:pt x="10319" y="12795"/>
                    </a:cubicBezTo>
                    <a:lnTo>
                      <a:pt x="10319" y="12458"/>
                    </a:lnTo>
                    <a:cubicBezTo>
                      <a:pt x="10416" y="12214"/>
                      <a:pt x="10512" y="12020"/>
                      <a:pt x="10609" y="11827"/>
                    </a:cubicBezTo>
                    <a:lnTo>
                      <a:pt x="10656" y="11780"/>
                    </a:lnTo>
                    <a:cubicBezTo>
                      <a:pt x="10832" y="11469"/>
                      <a:pt x="11653" y="11039"/>
                      <a:pt x="12090" y="11039"/>
                    </a:cubicBezTo>
                    <a:close/>
                    <a:moveTo>
                      <a:pt x="6086" y="5543"/>
                    </a:moveTo>
                    <a:cubicBezTo>
                      <a:pt x="6978" y="5543"/>
                      <a:pt x="7814" y="5899"/>
                      <a:pt x="8575" y="6452"/>
                    </a:cubicBezTo>
                    <a:cubicBezTo>
                      <a:pt x="9300" y="6937"/>
                      <a:pt x="9834" y="7518"/>
                      <a:pt x="10222" y="8339"/>
                    </a:cubicBezTo>
                    <a:cubicBezTo>
                      <a:pt x="10559" y="9114"/>
                      <a:pt x="10997" y="9843"/>
                      <a:pt x="11190" y="10664"/>
                    </a:cubicBezTo>
                    <a:cubicBezTo>
                      <a:pt x="11190" y="10811"/>
                      <a:pt x="11237" y="10955"/>
                      <a:pt x="11237" y="11199"/>
                    </a:cubicBezTo>
                    <a:cubicBezTo>
                      <a:pt x="10559" y="11245"/>
                      <a:pt x="10462" y="11877"/>
                      <a:pt x="10171" y="12264"/>
                    </a:cubicBezTo>
                    <a:cubicBezTo>
                      <a:pt x="10125" y="12311"/>
                      <a:pt x="10125" y="12408"/>
                      <a:pt x="10125" y="12458"/>
                    </a:cubicBezTo>
                    <a:lnTo>
                      <a:pt x="10125" y="13427"/>
                    </a:lnTo>
                    <a:cubicBezTo>
                      <a:pt x="9687" y="13861"/>
                      <a:pt x="9156" y="14105"/>
                      <a:pt x="8575" y="14248"/>
                    </a:cubicBezTo>
                    <a:cubicBezTo>
                      <a:pt x="8354" y="14288"/>
                      <a:pt x="8136" y="14306"/>
                      <a:pt x="7920" y="14306"/>
                    </a:cubicBezTo>
                    <a:cubicBezTo>
                      <a:pt x="7334" y="14306"/>
                      <a:pt x="6767" y="14170"/>
                      <a:pt x="6200" y="13958"/>
                    </a:cubicBezTo>
                    <a:cubicBezTo>
                      <a:pt x="5475" y="13717"/>
                      <a:pt x="4797" y="13330"/>
                      <a:pt x="4166" y="12846"/>
                    </a:cubicBezTo>
                    <a:cubicBezTo>
                      <a:pt x="3778" y="12555"/>
                      <a:pt x="3391" y="12264"/>
                      <a:pt x="2957" y="12020"/>
                    </a:cubicBezTo>
                    <a:cubicBezTo>
                      <a:pt x="2085" y="11393"/>
                      <a:pt x="1647" y="10567"/>
                      <a:pt x="1601" y="9502"/>
                    </a:cubicBezTo>
                    <a:cubicBezTo>
                      <a:pt x="1504" y="8099"/>
                      <a:pt x="2182" y="7080"/>
                      <a:pt x="3391" y="6452"/>
                    </a:cubicBezTo>
                    <a:cubicBezTo>
                      <a:pt x="3926" y="6162"/>
                      <a:pt x="4410" y="5871"/>
                      <a:pt x="4991" y="5724"/>
                    </a:cubicBezTo>
                    <a:cubicBezTo>
                      <a:pt x="5364" y="5600"/>
                      <a:pt x="5730" y="5543"/>
                      <a:pt x="6086" y="5543"/>
                    </a:cubicBezTo>
                    <a:close/>
                    <a:moveTo>
                      <a:pt x="10171" y="13620"/>
                    </a:moveTo>
                    <a:cubicBezTo>
                      <a:pt x="10559" y="13764"/>
                      <a:pt x="10900" y="13911"/>
                      <a:pt x="11287" y="14054"/>
                    </a:cubicBezTo>
                    <a:cubicBezTo>
                      <a:pt x="11287" y="14151"/>
                      <a:pt x="11334" y="14248"/>
                      <a:pt x="11384" y="14395"/>
                    </a:cubicBezTo>
                    <a:cubicBezTo>
                      <a:pt x="11431" y="15461"/>
                      <a:pt x="11431" y="16573"/>
                      <a:pt x="11140" y="17592"/>
                    </a:cubicBezTo>
                    <a:cubicBezTo>
                      <a:pt x="11043" y="17883"/>
                      <a:pt x="10900" y="18173"/>
                      <a:pt x="10706" y="18464"/>
                    </a:cubicBezTo>
                    <a:cubicBezTo>
                      <a:pt x="10656" y="18607"/>
                      <a:pt x="10462" y="18754"/>
                      <a:pt x="10319" y="18851"/>
                    </a:cubicBezTo>
                    <a:cubicBezTo>
                      <a:pt x="10230" y="18910"/>
                      <a:pt x="10137" y="18938"/>
                      <a:pt x="10046" y="18938"/>
                    </a:cubicBezTo>
                    <a:cubicBezTo>
                      <a:pt x="9839" y="18938"/>
                      <a:pt x="9643" y="18795"/>
                      <a:pt x="9544" y="18561"/>
                    </a:cubicBezTo>
                    <a:cubicBezTo>
                      <a:pt x="9493" y="18464"/>
                      <a:pt x="9447" y="18316"/>
                      <a:pt x="9350" y="18123"/>
                    </a:cubicBezTo>
                    <a:cubicBezTo>
                      <a:pt x="9253" y="18316"/>
                      <a:pt x="9156" y="18413"/>
                      <a:pt x="9156" y="18510"/>
                    </a:cubicBezTo>
                    <a:cubicBezTo>
                      <a:pt x="8945" y="19169"/>
                      <a:pt x="8254" y="19625"/>
                      <a:pt x="7517" y="19625"/>
                    </a:cubicBezTo>
                    <a:cubicBezTo>
                      <a:pt x="7062" y="19625"/>
                      <a:pt x="6589" y="19451"/>
                      <a:pt x="6200" y="19045"/>
                    </a:cubicBezTo>
                    <a:cubicBezTo>
                      <a:pt x="6057" y="18898"/>
                      <a:pt x="5909" y="18704"/>
                      <a:pt x="5766" y="18510"/>
                    </a:cubicBezTo>
                    <a:cubicBezTo>
                      <a:pt x="5425" y="18123"/>
                      <a:pt x="5038" y="17786"/>
                      <a:pt x="4604" y="17592"/>
                    </a:cubicBezTo>
                    <a:cubicBezTo>
                      <a:pt x="4263" y="17398"/>
                      <a:pt x="3926" y="17204"/>
                      <a:pt x="3681" y="16960"/>
                    </a:cubicBezTo>
                    <a:cubicBezTo>
                      <a:pt x="3391" y="16720"/>
                      <a:pt x="3197" y="16430"/>
                      <a:pt x="3100" y="16042"/>
                    </a:cubicBezTo>
                    <a:cubicBezTo>
                      <a:pt x="2907" y="15314"/>
                      <a:pt x="3247" y="14829"/>
                      <a:pt x="4022" y="14732"/>
                    </a:cubicBezTo>
                    <a:lnTo>
                      <a:pt x="4941" y="14732"/>
                    </a:lnTo>
                    <a:cubicBezTo>
                      <a:pt x="5206" y="14744"/>
                      <a:pt x="5469" y="14751"/>
                      <a:pt x="5730" y="14751"/>
                    </a:cubicBezTo>
                    <a:cubicBezTo>
                      <a:pt x="6566" y="14751"/>
                      <a:pt x="7387" y="14686"/>
                      <a:pt x="8234" y="14539"/>
                    </a:cubicBezTo>
                    <a:cubicBezTo>
                      <a:pt x="8963" y="14395"/>
                      <a:pt x="9641" y="14151"/>
                      <a:pt x="10171" y="13620"/>
                    </a:cubicBezTo>
                    <a:close/>
                    <a:moveTo>
                      <a:pt x="18263" y="8964"/>
                    </a:moveTo>
                    <a:cubicBezTo>
                      <a:pt x="18778" y="8964"/>
                      <a:pt x="19209" y="9206"/>
                      <a:pt x="19521" y="9649"/>
                    </a:cubicBezTo>
                    <a:cubicBezTo>
                      <a:pt x="19812" y="9940"/>
                      <a:pt x="20052" y="10277"/>
                      <a:pt x="20296" y="10618"/>
                    </a:cubicBezTo>
                    <a:cubicBezTo>
                      <a:pt x="20683" y="11052"/>
                      <a:pt x="20827" y="11586"/>
                      <a:pt x="20924" y="12167"/>
                    </a:cubicBezTo>
                    <a:cubicBezTo>
                      <a:pt x="21117" y="13620"/>
                      <a:pt x="20827" y="15023"/>
                      <a:pt x="20102" y="16333"/>
                    </a:cubicBezTo>
                    <a:cubicBezTo>
                      <a:pt x="19471" y="17348"/>
                      <a:pt x="18552" y="18076"/>
                      <a:pt x="17487" y="18607"/>
                    </a:cubicBezTo>
                    <a:cubicBezTo>
                      <a:pt x="16855" y="18898"/>
                      <a:pt x="16227" y="19142"/>
                      <a:pt x="15646" y="19529"/>
                    </a:cubicBezTo>
                    <a:cubicBezTo>
                      <a:pt x="15317" y="19732"/>
                      <a:pt x="14961" y="19802"/>
                      <a:pt x="14601" y="19802"/>
                    </a:cubicBezTo>
                    <a:cubicBezTo>
                      <a:pt x="14271" y="19802"/>
                      <a:pt x="13936" y="19743"/>
                      <a:pt x="13612" y="19673"/>
                    </a:cubicBezTo>
                    <a:cubicBezTo>
                      <a:pt x="13271" y="19576"/>
                      <a:pt x="12981" y="19432"/>
                      <a:pt x="12690" y="19239"/>
                    </a:cubicBezTo>
                    <a:cubicBezTo>
                      <a:pt x="12159" y="18948"/>
                      <a:pt x="11965" y="18413"/>
                      <a:pt x="11915" y="17832"/>
                    </a:cubicBezTo>
                    <a:cubicBezTo>
                      <a:pt x="11772" y="16670"/>
                      <a:pt x="11624" y="15507"/>
                      <a:pt x="11528" y="14299"/>
                    </a:cubicBezTo>
                    <a:cubicBezTo>
                      <a:pt x="11528" y="14248"/>
                      <a:pt x="11528" y="14151"/>
                      <a:pt x="11481" y="14054"/>
                    </a:cubicBezTo>
                    <a:cubicBezTo>
                      <a:pt x="11915" y="13717"/>
                      <a:pt x="12593" y="13814"/>
                      <a:pt x="12787" y="13233"/>
                    </a:cubicBezTo>
                    <a:cubicBezTo>
                      <a:pt x="12934" y="12795"/>
                      <a:pt x="13418" y="12408"/>
                      <a:pt x="13225" y="11827"/>
                    </a:cubicBezTo>
                    <a:cubicBezTo>
                      <a:pt x="13755" y="11489"/>
                      <a:pt x="14290" y="11148"/>
                      <a:pt x="14821" y="10761"/>
                    </a:cubicBezTo>
                    <a:cubicBezTo>
                      <a:pt x="15596" y="10277"/>
                      <a:pt x="16324" y="9792"/>
                      <a:pt x="17049" y="9358"/>
                    </a:cubicBezTo>
                    <a:cubicBezTo>
                      <a:pt x="17390" y="9165"/>
                      <a:pt x="17727" y="9017"/>
                      <a:pt x="18114" y="8971"/>
                    </a:cubicBezTo>
                    <a:cubicBezTo>
                      <a:pt x="18165" y="8967"/>
                      <a:pt x="18214" y="8964"/>
                      <a:pt x="18263" y="8964"/>
                    </a:cubicBezTo>
                    <a:close/>
                    <a:moveTo>
                      <a:pt x="2412" y="12175"/>
                    </a:moveTo>
                    <a:cubicBezTo>
                      <a:pt x="2780" y="12175"/>
                      <a:pt x="3143" y="12287"/>
                      <a:pt x="3441" y="12505"/>
                    </a:cubicBezTo>
                    <a:cubicBezTo>
                      <a:pt x="4069" y="13039"/>
                      <a:pt x="4747" y="13570"/>
                      <a:pt x="5572" y="13861"/>
                    </a:cubicBezTo>
                    <a:cubicBezTo>
                      <a:pt x="6006" y="14054"/>
                      <a:pt x="6491" y="14202"/>
                      <a:pt x="6975" y="14395"/>
                    </a:cubicBezTo>
                    <a:cubicBezTo>
                      <a:pt x="7072" y="14395"/>
                      <a:pt x="7122" y="14442"/>
                      <a:pt x="7169" y="14442"/>
                    </a:cubicBezTo>
                    <a:lnTo>
                      <a:pt x="7169" y="14539"/>
                    </a:lnTo>
                    <a:lnTo>
                      <a:pt x="4456" y="14539"/>
                    </a:lnTo>
                    <a:cubicBezTo>
                      <a:pt x="4166" y="14539"/>
                      <a:pt x="3875" y="14589"/>
                      <a:pt x="3585" y="14686"/>
                    </a:cubicBezTo>
                    <a:cubicBezTo>
                      <a:pt x="3197" y="14783"/>
                      <a:pt x="2957" y="15073"/>
                      <a:pt x="2907" y="15507"/>
                    </a:cubicBezTo>
                    <a:cubicBezTo>
                      <a:pt x="2860" y="16042"/>
                      <a:pt x="3054" y="16526"/>
                      <a:pt x="3391" y="16914"/>
                    </a:cubicBezTo>
                    <a:cubicBezTo>
                      <a:pt x="3681" y="17251"/>
                      <a:pt x="4022" y="17542"/>
                      <a:pt x="4410" y="17689"/>
                    </a:cubicBezTo>
                    <a:cubicBezTo>
                      <a:pt x="4941" y="17929"/>
                      <a:pt x="5328" y="18270"/>
                      <a:pt x="5669" y="18704"/>
                    </a:cubicBezTo>
                    <a:cubicBezTo>
                      <a:pt x="5909" y="19045"/>
                      <a:pt x="6200" y="19285"/>
                      <a:pt x="6491" y="19626"/>
                    </a:cubicBezTo>
                    <a:cubicBezTo>
                      <a:pt x="6250" y="19673"/>
                      <a:pt x="6057" y="19820"/>
                      <a:pt x="5812" y="19820"/>
                    </a:cubicBezTo>
                    <a:cubicBezTo>
                      <a:pt x="5660" y="19839"/>
                      <a:pt x="5513" y="19849"/>
                      <a:pt x="5369" y="19849"/>
                    </a:cubicBezTo>
                    <a:cubicBezTo>
                      <a:pt x="4464" y="19849"/>
                      <a:pt x="3723" y="19463"/>
                      <a:pt x="3054" y="18754"/>
                    </a:cubicBezTo>
                    <a:cubicBezTo>
                      <a:pt x="2907" y="18561"/>
                      <a:pt x="2763" y="18367"/>
                      <a:pt x="2569" y="18173"/>
                    </a:cubicBezTo>
                    <a:cubicBezTo>
                      <a:pt x="2228" y="17786"/>
                      <a:pt x="1841" y="17348"/>
                      <a:pt x="1454" y="17011"/>
                    </a:cubicBezTo>
                    <a:cubicBezTo>
                      <a:pt x="51" y="15798"/>
                      <a:pt x="97" y="14105"/>
                      <a:pt x="969" y="12892"/>
                    </a:cubicBezTo>
                    <a:cubicBezTo>
                      <a:pt x="1342" y="12407"/>
                      <a:pt x="1882" y="12175"/>
                      <a:pt x="2412" y="12175"/>
                    </a:cubicBezTo>
                    <a:close/>
                    <a:moveTo>
                      <a:pt x="923" y="16863"/>
                    </a:moveTo>
                    <a:lnTo>
                      <a:pt x="923" y="16863"/>
                    </a:lnTo>
                    <a:cubicBezTo>
                      <a:pt x="1357" y="17108"/>
                      <a:pt x="1744" y="17398"/>
                      <a:pt x="2085" y="17786"/>
                    </a:cubicBezTo>
                    <a:cubicBezTo>
                      <a:pt x="2325" y="18076"/>
                      <a:pt x="2519" y="18367"/>
                      <a:pt x="2763" y="18657"/>
                    </a:cubicBezTo>
                    <a:cubicBezTo>
                      <a:pt x="3344" y="19382"/>
                      <a:pt x="4119" y="19866"/>
                      <a:pt x="5038" y="20014"/>
                    </a:cubicBezTo>
                    <a:cubicBezTo>
                      <a:pt x="4925" y="20070"/>
                      <a:pt x="4797" y="20093"/>
                      <a:pt x="4633" y="20093"/>
                    </a:cubicBezTo>
                    <a:cubicBezTo>
                      <a:pt x="4515" y="20093"/>
                      <a:pt x="4378" y="20081"/>
                      <a:pt x="4216" y="20060"/>
                    </a:cubicBezTo>
                    <a:cubicBezTo>
                      <a:pt x="3247" y="19917"/>
                      <a:pt x="2422" y="19432"/>
                      <a:pt x="1938" y="18561"/>
                    </a:cubicBezTo>
                    <a:cubicBezTo>
                      <a:pt x="1601" y="17979"/>
                      <a:pt x="1260" y="17398"/>
                      <a:pt x="923" y="16863"/>
                    </a:cubicBezTo>
                    <a:close/>
                    <a:moveTo>
                      <a:pt x="11578" y="16430"/>
                    </a:moveTo>
                    <a:cubicBezTo>
                      <a:pt x="11624" y="16720"/>
                      <a:pt x="11675" y="17057"/>
                      <a:pt x="11675" y="17348"/>
                    </a:cubicBezTo>
                    <a:cubicBezTo>
                      <a:pt x="11721" y="17638"/>
                      <a:pt x="11721" y="17929"/>
                      <a:pt x="11818" y="18173"/>
                    </a:cubicBezTo>
                    <a:cubicBezTo>
                      <a:pt x="11915" y="18851"/>
                      <a:pt x="12302" y="19285"/>
                      <a:pt x="12884" y="19576"/>
                    </a:cubicBezTo>
                    <a:cubicBezTo>
                      <a:pt x="13413" y="19824"/>
                      <a:pt x="13967" y="19994"/>
                      <a:pt x="14528" y="19994"/>
                    </a:cubicBezTo>
                    <a:cubicBezTo>
                      <a:pt x="14739" y="19994"/>
                      <a:pt x="14950" y="19970"/>
                      <a:pt x="15162" y="19917"/>
                    </a:cubicBezTo>
                    <a:cubicBezTo>
                      <a:pt x="15453" y="19820"/>
                      <a:pt x="15743" y="19626"/>
                      <a:pt x="16034" y="19479"/>
                    </a:cubicBezTo>
                    <a:cubicBezTo>
                      <a:pt x="16227" y="19382"/>
                      <a:pt x="16421" y="19239"/>
                      <a:pt x="16615" y="19091"/>
                    </a:cubicBezTo>
                    <a:cubicBezTo>
                      <a:pt x="16661" y="19142"/>
                      <a:pt x="16661" y="19188"/>
                      <a:pt x="16712" y="19188"/>
                    </a:cubicBezTo>
                    <a:cubicBezTo>
                      <a:pt x="16565" y="19866"/>
                      <a:pt x="16177" y="20304"/>
                      <a:pt x="15549" y="20544"/>
                    </a:cubicBezTo>
                    <a:cubicBezTo>
                      <a:pt x="14918" y="20738"/>
                      <a:pt x="14337" y="20835"/>
                      <a:pt x="13709" y="20932"/>
                    </a:cubicBezTo>
                    <a:cubicBezTo>
                      <a:pt x="12884" y="21029"/>
                      <a:pt x="12109" y="21176"/>
                      <a:pt x="11334" y="21319"/>
                    </a:cubicBezTo>
                    <a:cubicBezTo>
                      <a:pt x="10997" y="21416"/>
                      <a:pt x="10706" y="21513"/>
                      <a:pt x="10365" y="21563"/>
                    </a:cubicBezTo>
                    <a:cubicBezTo>
                      <a:pt x="10217" y="21582"/>
                      <a:pt x="10072" y="21591"/>
                      <a:pt x="9931" y="21591"/>
                    </a:cubicBezTo>
                    <a:cubicBezTo>
                      <a:pt x="9334" y="21591"/>
                      <a:pt x="8801" y="21420"/>
                      <a:pt x="8331" y="21029"/>
                    </a:cubicBezTo>
                    <a:cubicBezTo>
                      <a:pt x="7944" y="20692"/>
                      <a:pt x="7847" y="20304"/>
                      <a:pt x="7944" y="19769"/>
                    </a:cubicBezTo>
                    <a:cubicBezTo>
                      <a:pt x="8525" y="19576"/>
                      <a:pt x="9059" y="19239"/>
                      <a:pt x="9300" y="18561"/>
                    </a:cubicBezTo>
                    <a:cubicBezTo>
                      <a:pt x="9350" y="18657"/>
                      <a:pt x="9397" y="18704"/>
                      <a:pt x="9447" y="18754"/>
                    </a:cubicBezTo>
                    <a:cubicBezTo>
                      <a:pt x="9590" y="18985"/>
                      <a:pt x="9786" y="19095"/>
                      <a:pt x="10003" y="19095"/>
                    </a:cubicBezTo>
                    <a:cubicBezTo>
                      <a:pt x="10149" y="19095"/>
                      <a:pt x="10306" y="19045"/>
                      <a:pt x="10462" y="18948"/>
                    </a:cubicBezTo>
                    <a:cubicBezTo>
                      <a:pt x="10803" y="18754"/>
                      <a:pt x="11043" y="18464"/>
                      <a:pt x="11140" y="18076"/>
                    </a:cubicBezTo>
                    <a:cubicBezTo>
                      <a:pt x="11287" y="17542"/>
                      <a:pt x="11431" y="17011"/>
                      <a:pt x="11578" y="16430"/>
                    </a:cubicBezTo>
                    <a:close/>
                    <a:moveTo>
                      <a:pt x="15937" y="20595"/>
                    </a:moveTo>
                    <a:cubicBezTo>
                      <a:pt x="15790" y="20885"/>
                      <a:pt x="15596" y="21079"/>
                      <a:pt x="15356" y="21222"/>
                    </a:cubicBezTo>
                    <a:cubicBezTo>
                      <a:pt x="14483" y="21763"/>
                      <a:pt x="13612" y="22125"/>
                      <a:pt x="12618" y="22125"/>
                    </a:cubicBezTo>
                    <a:cubicBezTo>
                      <a:pt x="12452" y="22125"/>
                      <a:pt x="12282" y="22115"/>
                      <a:pt x="12109" y="22094"/>
                    </a:cubicBezTo>
                    <a:cubicBezTo>
                      <a:pt x="11528" y="21997"/>
                      <a:pt x="10900" y="22048"/>
                      <a:pt x="10319" y="21997"/>
                    </a:cubicBezTo>
                    <a:lnTo>
                      <a:pt x="9300" y="21854"/>
                    </a:lnTo>
                    <a:cubicBezTo>
                      <a:pt x="9106" y="21804"/>
                      <a:pt x="8963" y="21707"/>
                      <a:pt x="8769" y="21610"/>
                    </a:cubicBezTo>
                    <a:cubicBezTo>
                      <a:pt x="8769" y="21563"/>
                      <a:pt x="8769" y="21563"/>
                      <a:pt x="8815" y="21513"/>
                    </a:cubicBezTo>
                    <a:cubicBezTo>
                      <a:pt x="8866" y="21563"/>
                      <a:pt x="8963" y="21563"/>
                      <a:pt x="9009" y="21610"/>
                    </a:cubicBezTo>
                    <a:cubicBezTo>
                      <a:pt x="9348" y="21707"/>
                      <a:pt x="9675" y="21755"/>
                      <a:pt x="10003" y="21755"/>
                    </a:cubicBezTo>
                    <a:cubicBezTo>
                      <a:pt x="10330" y="21755"/>
                      <a:pt x="10658" y="21707"/>
                      <a:pt x="10997" y="21610"/>
                    </a:cubicBezTo>
                    <a:cubicBezTo>
                      <a:pt x="12062" y="21273"/>
                      <a:pt x="13174" y="21126"/>
                      <a:pt x="14290" y="21029"/>
                    </a:cubicBezTo>
                    <a:cubicBezTo>
                      <a:pt x="14775" y="20982"/>
                      <a:pt x="15259" y="20788"/>
                      <a:pt x="15743" y="20641"/>
                    </a:cubicBezTo>
                    <a:cubicBezTo>
                      <a:pt x="15790" y="20641"/>
                      <a:pt x="15840" y="20595"/>
                      <a:pt x="15937" y="20595"/>
                    </a:cubicBezTo>
                    <a:close/>
                    <a:moveTo>
                      <a:pt x="8583" y="1"/>
                    </a:moveTo>
                    <a:cubicBezTo>
                      <a:pt x="8121" y="1"/>
                      <a:pt x="7648" y="98"/>
                      <a:pt x="7169" y="300"/>
                    </a:cubicBezTo>
                    <a:cubicBezTo>
                      <a:pt x="6394" y="641"/>
                      <a:pt x="5669" y="931"/>
                      <a:pt x="4941" y="1268"/>
                    </a:cubicBezTo>
                    <a:cubicBezTo>
                      <a:pt x="4747" y="1319"/>
                      <a:pt x="4553" y="1416"/>
                      <a:pt x="4359" y="1512"/>
                    </a:cubicBezTo>
                    <a:cubicBezTo>
                      <a:pt x="4069" y="1656"/>
                      <a:pt x="3875" y="1900"/>
                      <a:pt x="3778" y="2190"/>
                    </a:cubicBezTo>
                    <a:cubicBezTo>
                      <a:pt x="3538" y="2675"/>
                      <a:pt x="3344" y="3159"/>
                      <a:pt x="3151" y="3690"/>
                    </a:cubicBezTo>
                    <a:cubicBezTo>
                      <a:pt x="2957" y="4225"/>
                      <a:pt x="2860" y="4806"/>
                      <a:pt x="2907" y="5387"/>
                    </a:cubicBezTo>
                    <a:cubicBezTo>
                      <a:pt x="2957" y="5678"/>
                      <a:pt x="3054" y="6015"/>
                      <a:pt x="3100" y="6356"/>
                    </a:cubicBezTo>
                    <a:cubicBezTo>
                      <a:pt x="2132" y="7034"/>
                      <a:pt x="1504" y="7855"/>
                      <a:pt x="1407" y="9017"/>
                    </a:cubicBezTo>
                    <a:cubicBezTo>
                      <a:pt x="1310" y="10133"/>
                      <a:pt x="1698" y="11148"/>
                      <a:pt x="2569" y="11974"/>
                    </a:cubicBezTo>
                    <a:cubicBezTo>
                      <a:pt x="2325" y="11974"/>
                      <a:pt x="2132" y="12020"/>
                      <a:pt x="1938" y="12020"/>
                    </a:cubicBezTo>
                    <a:cubicBezTo>
                      <a:pt x="1213" y="12214"/>
                      <a:pt x="729" y="12749"/>
                      <a:pt x="485" y="13427"/>
                    </a:cubicBezTo>
                    <a:cubicBezTo>
                      <a:pt x="1" y="14589"/>
                      <a:pt x="51" y="15701"/>
                      <a:pt x="679" y="16817"/>
                    </a:cubicBezTo>
                    <a:cubicBezTo>
                      <a:pt x="1020" y="17398"/>
                      <a:pt x="1357" y="17929"/>
                      <a:pt x="1698" y="18510"/>
                    </a:cubicBezTo>
                    <a:cubicBezTo>
                      <a:pt x="2325" y="19673"/>
                      <a:pt x="3344" y="20207"/>
                      <a:pt x="4604" y="20254"/>
                    </a:cubicBezTo>
                    <a:cubicBezTo>
                      <a:pt x="4689" y="20259"/>
                      <a:pt x="4774" y="20262"/>
                      <a:pt x="4858" y="20262"/>
                    </a:cubicBezTo>
                    <a:cubicBezTo>
                      <a:pt x="5576" y="20262"/>
                      <a:pt x="6219" y="20070"/>
                      <a:pt x="6781" y="19723"/>
                    </a:cubicBezTo>
                    <a:cubicBezTo>
                      <a:pt x="7122" y="19769"/>
                      <a:pt x="7413" y="19820"/>
                      <a:pt x="7750" y="19820"/>
                    </a:cubicBezTo>
                    <a:lnTo>
                      <a:pt x="7750" y="20110"/>
                    </a:lnTo>
                    <a:cubicBezTo>
                      <a:pt x="7703" y="20595"/>
                      <a:pt x="7897" y="20982"/>
                      <a:pt x="8188" y="21319"/>
                    </a:cubicBezTo>
                    <a:cubicBezTo>
                      <a:pt x="8525" y="21707"/>
                      <a:pt x="8963" y="21997"/>
                      <a:pt x="9447" y="22048"/>
                    </a:cubicBezTo>
                    <a:cubicBezTo>
                      <a:pt x="10512" y="22145"/>
                      <a:pt x="11624" y="22241"/>
                      <a:pt x="12690" y="22288"/>
                    </a:cubicBezTo>
                    <a:cubicBezTo>
                      <a:pt x="12744" y="22290"/>
                      <a:pt x="12797" y="22292"/>
                      <a:pt x="12849" y="22292"/>
                    </a:cubicBezTo>
                    <a:cubicBezTo>
                      <a:pt x="13894" y="22292"/>
                      <a:pt x="14766" y="21826"/>
                      <a:pt x="15596" y="21273"/>
                    </a:cubicBezTo>
                    <a:cubicBezTo>
                      <a:pt x="15743" y="21176"/>
                      <a:pt x="15887" y="21029"/>
                      <a:pt x="16034" y="20885"/>
                    </a:cubicBezTo>
                    <a:cubicBezTo>
                      <a:pt x="16468" y="20351"/>
                      <a:pt x="16758" y="19723"/>
                      <a:pt x="16952" y="19045"/>
                    </a:cubicBezTo>
                    <a:lnTo>
                      <a:pt x="17243" y="18898"/>
                    </a:lnTo>
                    <a:cubicBezTo>
                      <a:pt x="18792" y="18270"/>
                      <a:pt x="19955" y="17204"/>
                      <a:pt x="20633" y="15655"/>
                    </a:cubicBezTo>
                    <a:cubicBezTo>
                      <a:pt x="20974" y="14783"/>
                      <a:pt x="21117" y="13911"/>
                      <a:pt x="21117" y="12989"/>
                    </a:cubicBezTo>
                    <a:cubicBezTo>
                      <a:pt x="21214" y="11439"/>
                      <a:pt x="20393" y="10327"/>
                      <a:pt x="19424" y="9262"/>
                    </a:cubicBezTo>
                    <a:cubicBezTo>
                      <a:pt x="19374" y="9165"/>
                      <a:pt x="19277" y="9114"/>
                      <a:pt x="19180" y="9068"/>
                    </a:cubicBezTo>
                    <a:cubicBezTo>
                      <a:pt x="19037" y="8971"/>
                      <a:pt x="18889" y="8921"/>
                      <a:pt x="18746" y="8824"/>
                    </a:cubicBezTo>
                    <a:cubicBezTo>
                      <a:pt x="18843" y="8727"/>
                      <a:pt x="18889" y="8630"/>
                      <a:pt x="18940" y="8533"/>
                    </a:cubicBezTo>
                    <a:cubicBezTo>
                      <a:pt x="19133" y="8146"/>
                      <a:pt x="19374" y="7758"/>
                      <a:pt x="19521" y="7371"/>
                    </a:cubicBezTo>
                    <a:cubicBezTo>
                      <a:pt x="19812" y="6549"/>
                      <a:pt x="19858" y="5678"/>
                      <a:pt x="19715" y="4806"/>
                    </a:cubicBezTo>
                    <a:cubicBezTo>
                      <a:pt x="19618" y="3934"/>
                      <a:pt x="19327" y="3159"/>
                      <a:pt x="18792" y="2481"/>
                    </a:cubicBezTo>
                    <a:cubicBezTo>
                      <a:pt x="18262" y="1849"/>
                      <a:pt x="17630" y="1462"/>
                      <a:pt x="16758" y="1365"/>
                    </a:cubicBezTo>
                    <a:cubicBezTo>
                      <a:pt x="16468" y="1365"/>
                      <a:pt x="16177" y="1268"/>
                      <a:pt x="15887" y="1171"/>
                    </a:cubicBezTo>
                    <a:cubicBezTo>
                      <a:pt x="15646" y="1125"/>
                      <a:pt x="15402" y="978"/>
                      <a:pt x="15112" y="881"/>
                    </a:cubicBezTo>
                    <a:cubicBezTo>
                      <a:pt x="14830" y="788"/>
                      <a:pt x="14528" y="734"/>
                      <a:pt x="14218" y="734"/>
                    </a:cubicBezTo>
                    <a:cubicBezTo>
                      <a:pt x="14050" y="734"/>
                      <a:pt x="13879" y="750"/>
                      <a:pt x="13709" y="784"/>
                    </a:cubicBezTo>
                    <a:cubicBezTo>
                      <a:pt x="13225" y="881"/>
                      <a:pt x="13031" y="1075"/>
                      <a:pt x="12981" y="1609"/>
                    </a:cubicBezTo>
                    <a:cubicBezTo>
                      <a:pt x="12981" y="1706"/>
                      <a:pt x="12934" y="1849"/>
                      <a:pt x="12934" y="1997"/>
                    </a:cubicBezTo>
                    <a:cubicBezTo>
                      <a:pt x="12450" y="1900"/>
                      <a:pt x="12012" y="1803"/>
                      <a:pt x="11578" y="1706"/>
                    </a:cubicBezTo>
                    <a:cubicBezTo>
                      <a:pt x="11431" y="1319"/>
                      <a:pt x="11140" y="978"/>
                      <a:pt x="10753" y="737"/>
                    </a:cubicBezTo>
                    <a:cubicBezTo>
                      <a:pt x="10064" y="258"/>
                      <a:pt x="9337" y="1"/>
                      <a:pt x="8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54"/>
              <p:cNvSpPr/>
              <p:nvPr/>
            </p:nvSpPr>
            <p:spPr>
              <a:xfrm>
                <a:off x="3272425" y="2012875"/>
                <a:ext cx="101750" cy="1296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4" y="1647"/>
                      <a:pt x="2957" y="3247"/>
                      <a:pt x="3972" y="5184"/>
                    </a:cubicBezTo>
                    <a:lnTo>
                      <a:pt x="4069" y="5087"/>
                    </a:lnTo>
                    <a:cubicBezTo>
                      <a:pt x="3926" y="4843"/>
                      <a:pt x="3829" y="4553"/>
                      <a:pt x="3635" y="4262"/>
                    </a:cubicBezTo>
                    <a:cubicBezTo>
                      <a:pt x="2666" y="2712"/>
                      <a:pt x="1504" y="1356"/>
                      <a:pt x="148" y="97"/>
                    </a:cubicBezTo>
                    <a:cubicBezTo>
                      <a:pt x="148" y="50"/>
                      <a:pt x="98" y="5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4"/>
              <p:cNvSpPr/>
              <p:nvPr/>
            </p:nvSpPr>
            <p:spPr>
              <a:xfrm>
                <a:off x="3440775" y="2077075"/>
                <a:ext cx="2910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6298" extrusionOk="0">
                    <a:moveTo>
                      <a:pt x="822" y="1"/>
                    </a:moveTo>
                    <a:lnTo>
                      <a:pt x="822" y="1016"/>
                    </a:lnTo>
                    <a:cubicBezTo>
                      <a:pt x="776" y="1307"/>
                      <a:pt x="776" y="1597"/>
                      <a:pt x="776" y="1888"/>
                    </a:cubicBezTo>
                    <a:cubicBezTo>
                      <a:pt x="776" y="2178"/>
                      <a:pt x="776" y="2519"/>
                      <a:pt x="725" y="2810"/>
                    </a:cubicBezTo>
                    <a:cubicBezTo>
                      <a:pt x="725" y="3101"/>
                      <a:pt x="679" y="3391"/>
                      <a:pt x="629" y="3682"/>
                    </a:cubicBezTo>
                    <a:cubicBezTo>
                      <a:pt x="582" y="3972"/>
                      <a:pt x="532" y="4309"/>
                      <a:pt x="485" y="4600"/>
                    </a:cubicBezTo>
                    <a:cubicBezTo>
                      <a:pt x="435" y="4891"/>
                      <a:pt x="338" y="5135"/>
                      <a:pt x="241" y="5425"/>
                    </a:cubicBezTo>
                    <a:cubicBezTo>
                      <a:pt x="195" y="5716"/>
                      <a:pt x="1" y="5956"/>
                      <a:pt x="1" y="6297"/>
                    </a:cubicBezTo>
                    <a:cubicBezTo>
                      <a:pt x="725" y="5472"/>
                      <a:pt x="1163" y="2132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4"/>
              <p:cNvSpPr/>
              <p:nvPr/>
            </p:nvSpPr>
            <p:spPr>
              <a:xfrm>
                <a:off x="3458900" y="2270825"/>
                <a:ext cx="127200" cy="77500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100" extrusionOk="0">
                    <a:moveTo>
                      <a:pt x="0" y="0"/>
                    </a:moveTo>
                    <a:lnTo>
                      <a:pt x="0" y="97"/>
                    </a:lnTo>
                    <a:cubicBezTo>
                      <a:pt x="1841" y="775"/>
                      <a:pt x="3441" y="1984"/>
                      <a:pt x="5088" y="3100"/>
                    </a:cubicBezTo>
                    <a:cubicBezTo>
                      <a:pt x="4991" y="3003"/>
                      <a:pt x="4941" y="2906"/>
                      <a:pt x="4844" y="2856"/>
                    </a:cubicBezTo>
                    <a:lnTo>
                      <a:pt x="2666" y="1259"/>
                    </a:lnTo>
                    <a:cubicBezTo>
                      <a:pt x="1938" y="775"/>
                      <a:pt x="1163" y="388"/>
                      <a:pt x="388" y="97"/>
                    </a:cubicBezTo>
                    <a:cubicBezTo>
                      <a:pt x="291" y="47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4"/>
              <p:cNvSpPr/>
              <p:nvPr/>
            </p:nvSpPr>
            <p:spPr>
              <a:xfrm>
                <a:off x="3257900" y="2198175"/>
                <a:ext cx="13322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27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20" y="872"/>
                      <a:pt x="4700" y="2712"/>
                      <a:pt x="5328" y="2712"/>
                    </a:cubicBezTo>
                    <a:cubicBezTo>
                      <a:pt x="5328" y="2662"/>
                      <a:pt x="5282" y="2615"/>
                      <a:pt x="5282" y="2615"/>
                    </a:cubicBezTo>
                    <a:cubicBezTo>
                      <a:pt x="3441" y="1937"/>
                      <a:pt x="1744" y="87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4"/>
              <p:cNvSpPr/>
              <p:nvPr/>
            </p:nvSpPr>
            <p:spPr>
              <a:xfrm>
                <a:off x="3472275" y="2330100"/>
                <a:ext cx="66550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44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0" y="388"/>
                      <a:pt x="484" y="775"/>
                      <a:pt x="678" y="1116"/>
                    </a:cubicBezTo>
                    <a:cubicBezTo>
                      <a:pt x="918" y="1504"/>
                      <a:pt x="1112" y="1841"/>
                      <a:pt x="1356" y="2182"/>
                    </a:cubicBezTo>
                    <a:cubicBezTo>
                      <a:pt x="1550" y="2569"/>
                      <a:pt x="1790" y="2957"/>
                      <a:pt x="1984" y="3344"/>
                    </a:cubicBezTo>
                    <a:cubicBezTo>
                      <a:pt x="2178" y="3681"/>
                      <a:pt x="2371" y="4069"/>
                      <a:pt x="2565" y="4456"/>
                    </a:cubicBezTo>
                    <a:cubicBezTo>
                      <a:pt x="2615" y="4456"/>
                      <a:pt x="2662" y="4456"/>
                      <a:pt x="2662" y="4410"/>
                    </a:cubicBezTo>
                    <a:cubicBezTo>
                      <a:pt x="2662" y="4313"/>
                      <a:pt x="2615" y="4216"/>
                      <a:pt x="2565" y="4119"/>
                    </a:cubicBezTo>
                    <a:cubicBezTo>
                      <a:pt x="1937" y="2616"/>
                      <a:pt x="1015" y="13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4"/>
              <p:cNvSpPr/>
              <p:nvPr/>
            </p:nvSpPr>
            <p:spPr>
              <a:xfrm>
                <a:off x="3491650" y="2045600"/>
                <a:ext cx="19375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697" extrusionOk="0">
                    <a:moveTo>
                      <a:pt x="628" y="1"/>
                    </a:moveTo>
                    <a:cubicBezTo>
                      <a:pt x="581" y="47"/>
                      <a:pt x="531" y="47"/>
                      <a:pt x="484" y="47"/>
                    </a:cubicBezTo>
                    <a:cubicBezTo>
                      <a:pt x="678" y="1647"/>
                      <a:pt x="337" y="3147"/>
                      <a:pt x="0" y="4697"/>
                    </a:cubicBezTo>
                    <a:cubicBezTo>
                      <a:pt x="47" y="4650"/>
                      <a:pt x="97" y="4553"/>
                      <a:pt x="143" y="4456"/>
                    </a:cubicBezTo>
                    <a:cubicBezTo>
                      <a:pt x="291" y="3922"/>
                      <a:pt x="434" y="3341"/>
                      <a:pt x="581" y="2759"/>
                    </a:cubicBezTo>
                    <a:cubicBezTo>
                      <a:pt x="678" y="2081"/>
                      <a:pt x="775" y="1357"/>
                      <a:pt x="725" y="628"/>
                    </a:cubicBezTo>
                    <a:cubicBezTo>
                      <a:pt x="725" y="435"/>
                      <a:pt x="678" y="241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4"/>
              <p:cNvSpPr/>
              <p:nvPr/>
            </p:nvSpPr>
            <p:spPr>
              <a:xfrm>
                <a:off x="3296650" y="2307150"/>
                <a:ext cx="109000" cy="738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2953" extrusionOk="0">
                    <a:moveTo>
                      <a:pt x="4313" y="0"/>
                    </a:moveTo>
                    <a:cubicBezTo>
                      <a:pt x="3247" y="1500"/>
                      <a:pt x="1550" y="2081"/>
                      <a:pt x="0" y="2952"/>
                    </a:cubicBezTo>
                    <a:cubicBezTo>
                      <a:pt x="1213" y="2519"/>
                      <a:pt x="2325" y="1984"/>
                      <a:pt x="3344" y="1209"/>
                    </a:cubicBezTo>
                    <a:cubicBezTo>
                      <a:pt x="3732" y="918"/>
                      <a:pt x="3972" y="581"/>
                      <a:pt x="4313" y="240"/>
                    </a:cubicBezTo>
                    <a:cubicBezTo>
                      <a:pt x="4313" y="194"/>
                      <a:pt x="4359" y="97"/>
                      <a:pt x="4359" y="47"/>
                    </a:cubicBezTo>
                    <a:cubicBezTo>
                      <a:pt x="4359" y="0"/>
                      <a:pt x="4313" y="0"/>
                      <a:pt x="4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4"/>
              <p:cNvSpPr/>
              <p:nvPr/>
            </p:nvSpPr>
            <p:spPr>
              <a:xfrm>
                <a:off x="3171975" y="2221125"/>
                <a:ext cx="111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2035" extrusionOk="0">
                    <a:moveTo>
                      <a:pt x="1" y="0"/>
                    </a:moveTo>
                    <a:cubicBezTo>
                      <a:pt x="98" y="97"/>
                      <a:pt x="98" y="194"/>
                      <a:pt x="194" y="245"/>
                    </a:cubicBezTo>
                    <a:cubicBezTo>
                      <a:pt x="485" y="438"/>
                      <a:pt x="776" y="729"/>
                      <a:pt x="1113" y="872"/>
                    </a:cubicBezTo>
                    <a:cubicBezTo>
                      <a:pt x="2035" y="1260"/>
                      <a:pt x="2953" y="1550"/>
                      <a:pt x="3825" y="1891"/>
                    </a:cubicBezTo>
                    <a:cubicBezTo>
                      <a:pt x="4019" y="1988"/>
                      <a:pt x="4263" y="1988"/>
                      <a:pt x="4457" y="2035"/>
                    </a:cubicBezTo>
                    <a:cubicBezTo>
                      <a:pt x="3922" y="1841"/>
                      <a:pt x="3391" y="1647"/>
                      <a:pt x="2907" y="1453"/>
                    </a:cubicBezTo>
                    <a:cubicBezTo>
                      <a:pt x="1938" y="1066"/>
                      <a:pt x="969" y="729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4"/>
              <p:cNvSpPr/>
              <p:nvPr/>
            </p:nvSpPr>
            <p:spPr>
              <a:xfrm>
                <a:off x="3543650" y="2213375"/>
                <a:ext cx="969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652" extrusionOk="0">
                    <a:moveTo>
                      <a:pt x="3081" y="1"/>
                    </a:moveTo>
                    <a:cubicBezTo>
                      <a:pt x="3004" y="1"/>
                      <a:pt x="2930" y="6"/>
                      <a:pt x="2860" y="20"/>
                    </a:cubicBezTo>
                    <a:cubicBezTo>
                      <a:pt x="2519" y="20"/>
                      <a:pt x="2182" y="70"/>
                      <a:pt x="1841" y="117"/>
                    </a:cubicBezTo>
                    <a:cubicBezTo>
                      <a:pt x="1213" y="264"/>
                      <a:pt x="582" y="361"/>
                      <a:pt x="1" y="651"/>
                    </a:cubicBezTo>
                    <a:cubicBezTo>
                      <a:pt x="1070" y="487"/>
                      <a:pt x="2140" y="182"/>
                      <a:pt x="3269" y="182"/>
                    </a:cubicBezTo>
                    <a:cubicBezTo>
                      <a:pt x="3469" y="182"/>
                      <a:pt x="3671" y="192"/>
                      <a:pt x="3875" y="214"/>
                    </a:cubicBezTo>
                    <a:cubicBezTo>
                      <a:pt x="3829" y="167"/>
                      <a:pt x="3732" y="70"/>
                      <a:pt x="3682" y="70"/>
                    </a:cubicBezTo>
                    <a:cubicBezTo>
                      <a:pt x="3475" y="34"/>
                      <a:pt x="3269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4"/>
              <p:cNvSpPr/>
              <p:nvPr/>
            </p:nvSpPr>
            <p:spPr>
              <a:xfrm>
                <a:off x="3452900" y="2282125"/>
                <a:ext cx="83525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745" extrusionOk="0">
                    <a:moveTo>
                      <a:pt x="182" y="0"/>
                    </a:moveTo>
                    <a:cubicBezTo>
                      <a:pt x="128" y="0"/>
                      <a:pt x="68" y="10"/>
                      <a:pt x="0" y="32"/>
                    </a:cubicBezTo>
                    <a:cubicBezTo>
                      <a:pt x="1306" y="757"/>
                      <a:pt x="2275" y="1776"/>
                      <a:pt x="3340" y="2745"/>
                    </a:cubicBezTo>
                    <a:lnTo>
                      <a:pt x="3340" y="2648"/>
                    </a:lnTo>
                    <a:cubicBezTo>
                      <a:pt x="3197" y="2501"/>
                      <a:pt x="3100" y="2357"/>
                      <a:pt x="3003" y="2260"/>
                    </a:cubicBezTo>
                    <a:cubicBezTo>
                      <a:pt x="2275" y="1485"/>
                      <a:pt x="1500" y="757"/>
                      <a:pt x="581" y="176"/>
                    </a:cubicBezTo>
                    <a:cubicBezTo>
                      <a:pt x="469" y="102"/>
                      <a:pt x="358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4"/>
              <p:cNvSpPr/>
              <p:nvPr/>
            </p:nvSpPr>
            <p:spPr>
              <a:xfrm>
                <a:off x="3484375" y="2259125"/>
                <a:ext cx="1211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515" extrusionOk="0">
                    <a:moveTo>
                      <a:pt x="1070" y="1"/>
                    </a:moveTo>
                    <a:cubicBezTo>
                      <a:pt x="570" y="1"/>
                      <a:pt x="175" y="40"/>
                      <a:pt x="0" y="127"/>
                    </a:cubicBezTo>
                    <a:cubicBezTo>
                      <a:pt x="167" y="122"/>
                      <a:pt x="332" y="120"/>
                      <a:pt x="497" y="120"/>
                    </a:cubicBezTo>
                    <a:cubicBezTo>
                      <a:pt x="1969" y="120"/>
                      <a:pt x="3405" y="299"/>
                      <a:pt x="4844" y="515"/>
                    </a:cubicBezTo>
                    <a:cubicBezTo>
                      <a:pt x="3963" y="211"/>
                      <a:pt x="2231" y="1"/>
                      <a:pt x="1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4"/>
              <p:cNvSpPr/>
              <p:nvPr/>
            </p:nvSpPr>
            <p:spPr>
              <a:xfrm>
                <a:off x="3420150" y="2362825"/>
                <a:ext cx="9725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263" extrusionOk="0">
                    <a:moveTo>
                      <a:pt x="1" y="1"/>
                    </a:moveTo>
                    <a:cubicBezTo>
                      <a:pt x="97" y="1404"/>
                      <a:pt x="148" y="2810"/>
                      <a:pt x="194" y="4263"/>
                    </a:cubicBezTo>
                    <a:cubicBezTo>
                      <a:pt x="388" y="2519"/>
                      <a:pt x="291" y="24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4"/>
              <p:cNvSpPr/>
              <p:nvPr/>
            </p:nvSpPr>
            <p:spPr>
              <a:xfrm>
                <a:off x="3313600" y="2181225"/>
                <a:ext cx="896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773" extrusionOk="0">
                    <a:moveTo>
                      <a:pt x="97" y="0"/>
                    </a:moveTo>
                    <a:lnTo>
                      <a:pt x="0" y="97"/>
                    </a:lnTo>
                    <a:cubicBezTo>
                      <a:pt x="341" y="337"/>
                      <a:pt x="632" y="628"/>
                      <a:pt x="923" y="872"/>
                    </a:cubicBezTo>
                    <a:lnTo>
                      <a:pt x="3100" y="2615"/>
                    </a:lnTo>
                    <a:cubicBezTo>
                      <a:pt x="3179" y="2694"/>
                      <a:pt x="3257" y="2773"/>
                      <a:pt x="3439" y="2773"/>
                    </a:cubicBezTo>
                    <a:cubicBezTo>
                      <a:pt x="3482" y="2773"/>
                      <a:pt x="3530" y="2768"/>
                      <a:pt x="3585" y="2759"/>
                    </a:cubicBezTo>
                    <a:cubicBezTo>
                      <a:pt x="2279" y="1937"/>
                      <a:pt x="1163" y="969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4"/>
              <p:cNvSpPr/>
              <p:nvPr/>
            </p:nvSpPr>
            <p:spPr>
              <a:xfrm>
                <a:off x="3557025" y="2039500"/>
                <a:ext cx="24250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023" extrusionOk="0">
                    <a:moveTo>
                      <a:pt x="969" y="1"/>
                    </a:moveTo>
                    <a:lnTo>
                      <a:pt x="969" y="1"/>
                    </a:lnTo>
                    <a:cubicBezTo>
                      <a:pt x="872" y="679"/>
                      <a:pt x="725" y="1357"/>
                      <a:pt x="582" y="2035"/>
                    </a:cubicBezTo>
                    <a:cubicBezTo>
                      <a:pt x="434" y="2713"/>
                      <a:pt x="194" y="3391"/>
                      <a:pt x="0" y="4022"/>
                    </a:cubicBezTo>
                    <a:cubicBezTo>
                      <a:pt x="628" y="2763"/>
                      <a:pt x="969" y="1407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4"/>
              <p:cNvSpPr/>
              <p:nvPr/>
            </p:nvSpPr>
            <p:spPr>
              <a:xfrm>
                <a:off x="3391100" y="2080675"/>
                <a:ext cx="30325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4216" extrusionOk="0">
                    <a:moveTo>
                      <a:pt x="0" y="0"/>
                    </a:moveTo>
                    <a:cubicBezTo>
                      <a:pt x="535" y="1356"/>
                      <a:pt x="969" y="2763"/>
                      <a:pt x="1019" y="4216"/>
                    </a:cubicBezTo>
                    <a:cubicBezTo>
                      <a:pt x="1213" y="3247"/>
                      <a:pt x="535" y="77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4"/>
              <p:cNvSpPr/>
              <p:nvPr/>
            </p:nvSpPr>
            <p:spPr>
              <a:xfrm>
                <a:off x="3210725" y="2353150"/>
                <a:ext cx="859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694" extrusionOk="0">
                    <a:moveTo>
                      <a:pt x="3391" y="0"/>
                    </a:moveTo>
                    <a:cubicBezTo>
                      <a:pt x="3050" y="97"/>
                      <a:pt x="2662" y="144"/>
                      <a:pt x="2275" y="241"/>
                    </a:cubicBezTo>
                    <a:cubicBezTo>
                      <a:pt x="1888" y="338"/>
                      <a:pt x="1500" y="388"/>
                      <a:pt x="1163" y="485"/>
                    </a:cubicBezTo>
                    <a:cubicBezTo>
                      <a:pt x="776" y="531"/>
                      <a:pt x="388" y="531"/>
                      <a:pt x="1" y="582"/>
                    </a:cubicBezTo>
                    <a:cubicBezTo>
                      <a:pt x="1" y="628"/>
                      <a:pt x="47" y="679"/>
                      <a:pt x="47" y="679"/>
                    </a:cubicBezTo>
                    <a:cubicBezTo>
                      <a:pt x="171" y="689"/>
                      <a:pt x="295" y="694"/>
                      <a:pt x="418" y="694"/>
                    </a:cubicBezTo>
                    <a:cubicBezTo>
                      <a:pt x="1448" y="694"/>
                      <a:pt x="2444" y="357"/>
                      <a:pt x="3437" y="97"/>
                    </a:cubicBezTo>
                    <a:cubicBezTo>
                      <a:pt x="3437" y="47"/>
                      <a:pt x="3437" y="47"/>
                      <a:pt x="3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4"/>
              <p:cNvSpPr/>
              <p:nvPr/>
            </p:nvSpPr>
            <p:spPr>
              <a:xfrm>
                <a:off x="3473425" y="2121825"/>
                <a:ext cx="47300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3973" extrusionOk="0">
                    <a:moveTo>
                      <a:pt x="1891" y="1"/>
                    </a:moveTo>
                    <a:lnTo>
                      <a:pt x="1891" y="1"/>
                    </a:lnTo>
                    <a:cubicBezTo>
                      <a:pt x="1647" y="679"/>
                      <a:pt x="1357" y="1357"/>
                      <a:pt x="1066" y="2035"/>
                    </a:cubicBezTo>
                    <a:cubicBezTo>
                      <a:pt x="729" y="2713"/>
                      <a:pt x="342" y="3345"/>
                      <a:pt x="1" y="3972"/>
                    </a:cubicBezTo>
                    <a:cubicBezTo>
                      <a:pt x="969" y="2810"/>
                      <a:pt x="1504" y="1454"/>
                      <a:pt x="1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4"/>
              <p:cNvSpPr/>
              <p:nvPr/>
            </p:nvSpPr>
            <p:spPr>
              <a:xfrm>
                <a:off x="3432250" y="2148475"/>
                <a:ext cx="10975" cy="8362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345" extrusionOk="0">
                    <a:moveTo>
                      <a:pt x="291" y="0"/>
                    </a:moveTo>
                    <a:cubicBezTo>
                      <a:pt x="245" y="582"/>
                      <a:pt x="245" y="1116"/>
                      <a:pt x="195" y="1698"/>
                    </a:cubicBezTo>
                    <a:cubicBezTo>
                      <a:pt x="148" y="2228"/>
                      <a:pt x="51" y="2810"/>
                      <a:pt x="1" y="3344"/>
                    </a:cubicBezTo>
                    <a:lnTo>
                      <a:pt x="51" y="3344"/>
                    </a:lnTo>
                    <a:cubicBezTo>
                      <a:pt x="439" y="2279"/>
                      <a:pt x="342" y="1163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4"/>
              <p:cNvSpPr/>
              <p:nvPr/>
            </p:nvSpPr>
            <p:spPr>
              <a:xfrm>
                <a:off x="3310025" y="1970525"/>
                <a:ext cx="399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132" extrusionOk="0">
                    <a:moveTo>
                      <a:pt x="97" y="1"/>
                    </a:moveTo>
                    <a:cubicBezTo>
                      <a:pt x="97" y="47"/>
                      <a:pt x="47" y="98"/>
                      <a:pt x="0" y="98"/>
                    </a:cubicBezTo>
                    <a:cubicBezTo>
                      <a:pt x="143" y="241"/>
                      <a:pt x="291" y="435"/>
                      <a:pt x="388" y="582"/>
                    </a:cubicBezTo>
                    <a:cubicBezTo>
                      <a:pt x="531" y="725"/>
                      <a:pt x="678" y="919"/>
                      <a:pt x="822" y="1066"/>
                    </a:cubicBezTo>
                    <a:cubicBezTo>
                      <a:pt x="969" y="1260"/>
                      <a:pt x="1112" y="1454"/>
                      <a:pt x="1209" y="1648"/>
                    </a:cubicBezTo>
                    <a:cubicBezTo>
                      <a:pt x="1356" y="1791"/>
                      <a:pt x="1453" y="1938"/>
                      <a:pt x="1596" y="2132"/>
                    </a:cubicBezTo>
                    <a:cubicBezTo>
                      <a:pt x="1209" y="1307"/>
                      <a:pt x="725" y="629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4"/>
              <p:cNvSpPr/>
              <p:nvPr/>
            </p:nvSpPr>
            <p:spPr>
              <a:xfrm>
                <a:off x="3301500" y="2072250"/>
                <a:ext cx="508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9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8" y="628"/>
                      <a:pt x="1310" y="1306"/>
                      <a:pt x="1988" y="1937"/>
                    </a:cubicBezTo>
                    <a:lnTo>
                      <a:pt x="2034" y="1887"/>
                    </a:lnTo>
                    <a:cubicBezTo>
                      <a:pt x="1453" y="1163"/>
                      <a:pt x="775" y="53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4"/>
              <p:cNvSpPr/>
              <p:nvPr/>
            </p:nvSpPr>
            <p:spPr>
              <a:xfrm>
                <a:off x="3375400" y="2020125"/>
                <a:ext cx="3267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8" y="729"/>
                      <a:pt x="919" y="1601"/>
                      <a:pt x="1306" y="2519"/>
                    </a:cubicBezTo>
                    <a:cubicBezTo>
                      <a:pt x="1163" y="1504"/>
                      <a:pt x="485" y="14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4"/>
              <p:cNvSpPr/>
              <p:nvPr/>
            </p:nvSpPr>
            <p:spPr>
              <a:xfrm>
                <a:off x="3371725" y="2304725"/>
                <a:ext cx="448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2325" extrusionOk="0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1356" y="918"/>
                      <a:pt x="678" y="1597"/>
                      <a:pt x="0" y="2325"/>
                    </a:cubicBezTo>
                    <a:cubicBezTo>
                      <a:pt x="826" y="1841"/>
                      <a:pt x="1794" y="581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4"/>
              <p:cNvSpPr/>
              <p:nvPr/>
            </p:nvSpPr>
            <p:spPr>
              <a:xfrm>
                <a:off x="3325700" y="2253875"/>
                <a:ext cx="642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8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43" y="411"/>
                      <a:pt x="1980" y="825"/>
                      <a:pt x="2492" y="825"/>
                    </a:cubicBezTo>
                    <a:cubicBezTo>
                      <a:pt x="2520" y="825"/>
                      <a:pt x="2546" y="824"/>
                      <a:pt x="2570" y="821"/>
                    </a:cubicBezTo>
                    <a:cubicBezTo>
                      <a:pt x="1698" y="531"/>
                      <a:pt x="873" y="24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4"/>
              <p:cNvSpPr/>
              <p:nvPr/>
            </p:nvSpPr>
            <p:spPr>
              <a:xfrm>
                <a:off x="3271275" y="2394325"/>
                <a:ext cx="508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935" extrusionOk="0">
                    <a:moveTo>
                      <a:pt x="2034" y="0"/>
                    </a:moveTo>
                    <a:lnTo>
                      <a:pt x="2034" y="0"/>
                    </a:lnTo>
                    <a:cubicBezTo>
                      <a:pt x="1356" y="291"/>
                      <a:pt x="678" y="628"/>
                      <a:pt x="0" y="918"/>
                    </a:cubicBezTo>
                    <a:cubicBezTo>
                      <a:pt x="44" y="929"/>
                      <a:pt x="94" y="935"/>
                      <a:pt x="149" y="935"/>
                    </a:cubicBezTo>
                    <a:cubicBezTo>
                      <a:pt x="583" y="935"/>
                      <a:pt x="1347" y="602"/>
                      <a:pt x="2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4"/>
              <p:cNvSpPr/>
              <p:nvPr/>
            </p:nvSpPr>
            <p:spPr>
              <a:xfrm>
                <a:off x="3533975" y="1995925"/>
                <a:ext cx="97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182" extrusionOk="0">
                    <a:moveTo>
                      <a:pt x="194" y="0"/>
                    </a:moveTo>
                    <a:lnTo>
                      <a:pt x="194" y="0"/>
                    </a:lnTo>
                    <a:cubicBezTo>
                      <a:pt x="147" y="728"/>
                      <a:pt x="51" y="1453"/>
                      <a:pt x="0" y="2181"/>
                    </a:cubicBezTo>
                    <a:cubicBezTo>
                      <a:pt x="291" y="1356"/>
                      <a:pt x="388" y="291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4"/>
              <p:cNvSpPr/>
              <p:nvPr/>
            </p:nvSpPr>
            <p:spPr>
              <a:xfrm>
                <a:off x="3374150" y="2453600"/>
                <a:ext cx="15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989" extrusionOk="0">
                    <a:moveTo>
                      <a:pt x="632" y="0"/>
                    </a:moveTo>
                    <a:lnTo>
                      <a:pt x="632" y="0"/>
                    </a:lnTo>
                    <a:cubicBezTo>
                      <a:pt x="388" y="729"/>
                      <a:pt x="194" y="1310"/>
                      <a:pt x="0" y="1938"/>
                    </a:cubicBezTo>
                    <a:cubicBezTo>
                      <a:pt x="50" y="1938"/>
                      <a:pt x="97" y="1988"/>
                      <a:pt x="97" y="1988"/>
                    </a:cubicBezTo>
                    <a:cubicBezTo>
                      <a:pt x="438" y="1407"/>
                      <a:pt x="581" y="775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4"/>
              <p:cNvSpPr/>
              <p:nvPr/>
            </p:nvSpPr>
            <p:spPr>
              <a:xfrm>
                <a:off x="3509750" y="2412425"/>
                <a:ext cx="158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505" extrusionOk="0">
                    <a:moveTo>
                      <a:pt x="1" y="1"/>
                    </a:moveTo>
                    <a:cubicBezTo>
                      <a:pt x="194" y="969"/>
                      <a:pt x="388" y="1357"/>
                      <a:pt x="632" y="1504"/>
                    </a:cubicBezTo>
                    <a:cubicBezTo>
                      <a:pt x="485" y="969"/>
                      <a:pt x="245" y="48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4"/>
              <p:cNvSpPr/>
              <p:nvPr/>
            </p:nvSpPr>
            <p:spPr>
              <a:xfrm>
                <a:off x="3550925" y="1993500"/>
                <a:ext cx="61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57" extrusionOk="0">
                    <a:moveTo>
                      <a:pt x="97" y="0"/>
                    </a:moveTo>
                    <a:cubicBezTo>
                      <a:pt x="51" y="484"/>
                      <a:pt x="0" y="922"/>
                      <a:pt x="0" y="1356"/>
                    </a:cubicBezTo>
                    <a:cubicBezTo>
                      <a:pt x="244" y="535"/>
                      <a:pt x="244" y="291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4"/>
              <p:cNvSpPr/>
              <p:nvPr/>
            </p:nvSpPr>
            <p:spPr>
              <a:xfrm>
                <a:off x="3388675" y="2474225"/>
                <a:ext cx="1097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164" extrusionOk="0">
                    <a:moveTo>
                      <a:pt x="341" y="1"/>
                    </a:moveTo>
                    <a:lnTo>
                      <a:pt x="341" y="1"/>
                    </a:lnTo>
                    <a:cubicBezTo>
                      <a:pt x="244" y="388"/>
                      <a:pt x="148" y="776"/>
                      <a:pt x="0" y="1113"/>
                    </a:cubicBezTo>
                    <a:cubicBezTo>
                      <a:pt x="51" y="1113"/>
                      <a:pt x="97" y="1163"/>
                      <a:pt x="97" y="1163"/>
                    </a:cubicBezTo>
                    <a:cubicBezTo>
                      <a:pt x="291" y="822"/>
                      <a:pt x="438" y="435"/>
                      <a:pt x="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4"/>
              <p:cNvSpPr/>
              <p:nvPr/>
            </p:nvSpPr>
            <p:spPr>
              <a:xfrm>
                <a:off x="3440775" y="2434225"/>
                <a:ext cx="487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1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" y="438"/>
                      <a:pt x="98" y="775"/>
                      <a:pt x="98" y="1163"/>
                    </a:cubicBezTo>
                    <a:cubicBezTo>
                      <a:pt x="195" y="388"/>
                      <a:pt x="195" y="24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4"/>
              <p:cNvSpPr/>
              <p:nvPr/>
            </p:nvSpPr>
            <p:spPr>
              <a:xfrm>
                <a:off x="3416575" y="2246300"/>
                <a:ext cx="218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078" extrusionOk="0">
                    <a:moveTo>
                      <a:pt x="754" y="1"/>
                    </a:moveTo>
                    <a:cubicBezTo>
                      <a:pt x="551" y="1"/>
                      <a:pt x="463" y="139"/>
                      <a:pt x="337" y="594"/>
                    </a:cubicBezTo>
                    <a:cubicBezTo>
                      <a:pt x="0" y="834"/>
                      <a:pt x="0" y="834"/>
                      <a:pt x="144" y="1078"/>
                    </a:cubicBezTo>
                    <a:cubicBezTo>
                      <a:pt x="291" y="931"/>
                      <a:pt x="434" y="834"/>
                      <a:pt x="581" y="690"/>
                    </a:cubicBezTo>
                    <a:lnTo>
                      <a:pt x="531" y="690"/>
                    </a:lnTo>
                    <a:cubicBezTo>
                      <a:pt x="628" y="446"/>
                      <a:pt x="775" y="206"/>
                      <a:pt x="872" y="12"/>
                    </a:cubicBezTo>
                    <a:cubicBezTo>
                      <a:pt x="829" y="5"/>
                      <a:pt x="790" y="1"/>
                      <a:pt x="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4"/>
              <p:cNvSpPr/>
              <p:nvPr/>
            </p:nvSpPr>
            <p:spPr>
              <a:xfrm>
                <a:off x="3410475" y="2276175"/>
                <a:ext cx="279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802" extrusionOk="0">
                    <a:moveTo>
                      <a:pt x="972" y="1"/>
                    </a:moveTo>
                    <a:cubicBezTo>
                      <a:pt x="774" y="1"/>
                      <a:pt x="661" y="167"/>
                      <a:pt x="581" y="367"/>
                    </a:cubicBezTo>
                    <a:cubicBezTo>
                      <a:pt x="50" y="511"/>
                      <a:pt x="0" y="561"/>
                      <a:pt x="50" y="801"/>
                    </a:cubicBezTo>
                    <a:cubicBezTo>
                      <a:pt x="291" y="704"/>
                      <a:pt x="484" y="607"/>
                      <a:pt x="632" y="561"/>
                    </a:cubicBezTo>
                    <a:cubicBezTo>
                      <a:pt x="825" y="317"/>
                      <a:pt x="969" y="174"/>
                      <a:pt x="1116" y="26"/>
                    </a:cubicBezTo>
                    <a:cubicBezTo>
                      <a:pt x="1064" y="9"/>
                      <a:pt x="1016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3400775" y="2261125"/>
                <a:ext cx="97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388" y="1"/>
                    </a:moveTo>
                    <a:lnTo>
                      <a:pt x="388" y="1"/>
                    </a:lnTo>
                    <a:cubicBezTo>
                      <a:pt x="1" y="47"/>
                      <a:pt x="1" y="47"/>
                      <a:pt x="51" y="388"/>
                    </a:cubicBezTo>
                    <a:cubicBezTo>
                      <a:pt x="148" y="241"/>
                      <a:pt x="245" y="144"/>
                      <a:pt x="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3762875" y="1853725"/>
                <a:ext cx="365675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16055" extrusionOk="0">
                    <a:moveTo>
                      <a:pt x="11140" y="2976"/>
                    </a:moveTo>
                    <a:lnTo>
                      <a:pt x="11140" y="2976"/>
                    </a:lnTo>
                    <a:cubicBezTo>
                      <a:pt x="11430" y="3026"/>
                      <a:pt x="11670" y="3170"/>
                      <a:pt x="11767" y="3414"/>
                    </a:cubicBezTo>
                    <a:cubicBezTo>
                      <a:pt x="12011" y="3995"/>
                      <a:pt x="12399" y="4479"/>
                      <a:pt x="12786" y="4963"/>
                    </a:cubicBezTo>
                    <a:cubicBezTo>
                      <a:pt x="12833" y="5010"/>
                      <a:pt x="12883" y="5107"/>
                      <a:pt x="12930" y="5204"/>
                    </a:cubicBezTo>
                    <a:cubicBezTo>
                      <a:pt x="12786" y="5157"/>
                      <a:pt x="12736" y="5157"/>
                      <a:pt x="12639" y="5107"/>
                    </a:cubicBezTo>
                    <a:cubicBezTo>
                      <a:pt x="12496" y="5010"/>
                      <a:pt x="12399" y="4913"/>
                      <a:pt x="12252" y="4816"/>
                    </a:cubicBezTo>
                    <a:cubicBezTo>
                      <a:pt x="11767" y="4576"/>
                      <a:pt x="11477" y="4189"/>
                      <a:pt x="11430" y="3654"/>
                    </a:cubicBezTo>
                    <a:cubicBezTo>
                      <a:pt x="11380" y="3414"/>
                      <a:pt x="11236" y="3220"/>
                      <a:pt x="11140" y="2976"/>
                    </a:cubicBezTo>
                    <a:close/>
                    <a:moveTo>
                      <a:pt x="2759" y="3317"/>
                    </a:moveTo>
                    <a:cubicBezTo>
                      <a:pt x="2952" y="4138"/>
                      <a:pt x="3146" y="5010"/>
                      <a:pt x="3340" y="5882"/>
                    </a:cubicBezTo>
                    <a:cubicBezTo>
                      <a:pt x="2856" y="5448"/>
                      <a:pt x="2662" y="4963"/>
                      <a:pt x="2662" y="4382"/>
                    </a:cubicBezTo>
                    <a:cubicBezTo>
                      <a:pt x="2712" y="4041"/>
                      <a:pt x="2712" y="3654"/>
                      <a:pt x="2759" y="3317"/>
                    </a:cubicBezTo>
                    <a:close/>
                    <a:moveTo>
                      <a:pt x="10111" y="2752"/>
                    </a:moveTo>
                    <a:cubicBezTo>
                      <a:pt x="10240" y="2752"/>
                      <a:pt x="10370" y="2763"/>
                      <a:pt x="10508" y="2782"/>
                    </a:cubicBezTo>
                    <a:cubicBezTo>
                      <a:pt x="10752" y="2832"/>
                      <a:pt x="10895" y="2976"/>
                      <a:pt x="10992" y="3170"/>
                    </a:cubicBezTo>
                    <a:cubicBezTo>
                      <a:pt x="11089" y="3460"/>
                      <a:pt x="11186" y="3704"/>
                      <a:pt x="11283" y="3995"/>
                    </a:cubicBezTo>
                    <a:cubicBezTo>
                      <a:pt x="11380" y="4332"/>
                      <a:pt x="11574" y="4623"/>
                      <a:pt x="11864" y="4816"/>
                    </a:cubicBezTo>
                    <a:cubicBezTo>
                      <a:pt x="12252" y="5060"/>
                      <a:pt x="12593" y="5301"/>
                      <a:pt x="12930" y="5591"/>
                    </a:cubicBezTo>
                    <a:cubicBezTo>
                      <a:pt x="13123" y="5688"/>
                      <a:pt x="13271" y="5835"/>
                      <a:pt x="13271" y="6075"/>
                    </a:cubicBezTo>
                    <a:cubicBezTo>
                      <a:pt x="12930" y="6223"/>
                      <a:pt x="12542" y="6366"/>
                      <a:pt x="12155" y="6366"/>
                    </a:cubicBezTo>
                    <a:cubicBezTo>
                      <a:pt x="11767" y="6416"/>
                      <a:pt x="11430" y="6513"/>
                      <a:pt x="11043" y="6560"/>
                    </a:cubicBezTo>
                    <a:cubicBezTo>
                      <a:pt x="11186" y="6029"/>
                      <a:pt x="11140" y="5448"/>
                      <a:pt x="10946" y="4913"/>
                    </a:cubicBezTo>
                    <a:cubicBezTo>
                      <a:pt x="10788" y="4441"/>
                      <a:pt x="10662" y="4258"/>
                      <a:pt x="10283" y="4258"/>
                    </a:cubicBezTo>
                    <a:cubicBezTo>
                      <a:pt x="10195" y="4258"/>
                      <a:pt x="10095" y="4267"/>
                      <a:pt x="9977" y="4285"/>
                    </a:cubicBezTo>
                    <a:lnTo>
                      <a:pt x="9880" y="4285"/>
                    </a:lnTo>
                    <a:cubicBezTo>
                      <a:pt x="9783" y="3801"/>
                      <a:pt x="9687" y="3317"/>
                      <a:pt x="9539" y="2832"/>
                    </a:cubicBezTo>
                    <a:cubicBezTo>
                      <a:pt x="9741" y="2775"/>
                      <a:pt x="9925" y="2752"/>
                      <a:pt x="10111" y="2752"/>
                    </a:cubicBezTo>
                    <a:close/>
                    <a:moveTo>
                      <a:pt x="4502" y="167"/>
                    </a:moveTo>
                    <a:cubicBezTo>
                      <a:pt x="4553" y="217"/>
                      <a:pt x="4599" y="217"/>
                      <a:pt x="4650" y="217"/>
                    </a:cubicBezTo>
                    <a:cubicBezTo>
                      <a:pt x="4890" y="845"/>
                      <a:pt x="5180" y="1426"/>
                      <a:pt x="5134" y="2104"/>
                    </a:cubicBezTo>
                    <a:cubicBezTo>
                      <a:pt x="5134" y="2251"/>
                      <a:pt x="5084" y="2395"/>
                      <a:pt x="5037" y="2542"/>
                    </a:cubicBezTo>
                    <a:cubicBezTo>
                      <a:pt x="4987" y="3363"/>
                      <a:pt x="4987" y="4189"/>
                      <a:pt x="4890" y="5010"/>
                    </a:cubicBezTo>
                    <a:cubicBezTo>
                      <a:pt x="4843" y="5738"/>
                      <a:pt x="4696" y="6463"/>
                      <a:pt x="4599" y="7191"/>
                    </a:cubicBezTo>
                    <a:cubicBezTo>
                      <a:pt x="4599" y="7288"/>
                      <a:pt x="4553" y="7385"/>
                      <a:pt x="4502" y="7528"/>
                    </a:cubicBezTo>
                    <a:cubicBezTo>
                      <a:pt x="4165" y="7238"/>
                      <a:pt x="3921" y="6998"/>
                      <a:pt x="3824" y="6610"/>
                    </a:cubicBezTo>
                    <a:cubicBezTo>
                      <a:pt x="3487" y="5688"/>
                      <a:pt x="3197" y="4719"/>
                      <a:pt x="3049" y="3704"/>
                    </a:cubicBezTo>
                    <a:cubicBezTo>
                      <a:pt x="3003" y="3170"/>
                      <a:pt x="3049" y="2639"/>
                      <a:pt x="3243" y="2154"/>
                    </a:cubicBezTo>
                    <a:cubicBezTo>
                      <a:pt x="3390" y="1670"/>
                      <a:pt x="3631" y="1232"/>
                      <a:pt x="3824" y="748"/>
                    </a:cubicBezTo>
                    <a:cubicBezTo>
                      <a:pt x="4018" y="411"/>
                      <a:pt x="4165" y="264"/>
                      <a:pt x="4502" y="167"/>
                    </a:cubicBezTo>
                    <a:close/>
                    <a:moveTo>
                      <a:pt x="6776" y="650"/>
                    </a:moveTo>
                    <a:cubicBezTo>
                      <a:pt x="6931" y="650"/>
                      <a:pt x="7088" y="712"/>
                      <a:pt x="7265" y="845"/>
                    </a:cubicBezTo>
                    <a:cubicBezTo>
                      <a:pt x="7556" y="1039"/>
                      <a:pt x="7846" y="1283"/>
                      <a:pt x="8086" y="1523"/>
                    </a:cubicBezTo>
                    <a:cubicBezTo>
                      <a:pt x="8234" y="1620"/>
                      <a:pt x="8330" y="1767"/>
                      <a:pt x="8474" y="1864"/>
                    </a:cubicBezTo>
                    <a:cubicBezTo>
                      <a:pt x="9249" y="2542"/>
                      <a:pt x="9636" y="3317"/>
                      <a:pt x="9636" y="4332"/>
                    </a:cubicBezTo>
                    <a:cubicBezTo>
                      <a:pt x="9590" y="4332"/>
                      <a:pt x="9590" y="4382"/>
                      <a:pt x="9539" y="4429"/>
                    </a:cubicBezTo>
                    <a:cubicBezTo>
                      <a:pt x="8427" y="4963"/>
                      <a:pt x="7699" y="5882"/>
                      <a:pt x="7118" y="6947"/>
                    </a:cubicBezTo>
                    <a:cubicBezTo>
                      <a:pt x="6730" y="7676"/>
                      <a:pt x="6393" y="8451"/>
                      <a:pt x="6052" y="9226"/>
                    </a:cubicBezTo>
                    <a:cubicBezTo>
                      <a:pt x="6006" y="9369"/>
                      <a:pt x="5955" y="9466"/>
                      <a:pt x="5909" y="9563"/>
                    </a:cubicBezTo>
                    <a:cubicBezTo>
                      <a:pt x="5521" y="9369"/>
                      <a:pt x="5180" y="9226"/>
                      <a:pt x="4793" y="9078"/>
                    </a:cubicBezTo>
                    <a:cubicBezTo>
                      <a:pt x="4793" y="8885"/>
                      <a:pt x="4890" y="8644"/>
                      <a:pt x="4843" y="8400"/>
                    </a:cubicBezTo>
                    <a:cubicBezTo>
                      <a:pt x="4843" y="8206"/>
                      <a:pt x="4746" y="7966"/>
                      <a:pt x="4650" y="7676"/>
                    </a:cubicBezTo>
                    <a:cubicBezTo>
                      <a:pt x="4940" y="6947"/>
                      <a:pt x="4987" y="6172"/>
                      <a:pt x="5037" y="5351"/>
                    </a:cubicBezTo>
                    <a:cubicBezTo>
                      <a:pt x="5134" y="4382"/>
                      <a:pt x="5180" y="3414"/>
                      <a:pt x="5277" y="2445"/>
                    </a:cubicBezTo>
                    <a:cubicBezTo>
                      <a:pt x="5374" y="1813"/>
                      <a:pt x="5665" y="1283"/>
                      <a:pt x="6199" y="895"/>
                    </a:cubicBezTo>
                    <a:cubicBezTo>
                      <a:pt x="6410" y="737"/>
                      <a:pt x="6592" y="650"/>
                      <a:pt x="6776" y="650"/>
                    </a:cubicBezTo>
                    <a:close/>
                    <a:moveTo>
                      <a:pt x="10241" y="4445"/>
                    </a:moveTo>
                    <a:cubicBezTo>
                      <a:pt x="10498" y="4445"/>
                      <a:pt x="10639" y="4579"/>
                      <a:pt x="10752" y="4913"/>
                    </a:cubicBezTo>
                    <a:cubicBezTo>
                      <a:pt x="10849" y="5254"/>
                      <a:pt x="10992" y="5545"/>
                      <a:pt x="10992" y="5882"/>
                    </a:cubicBezTo>
                    <a:cubicBezTo>
                      <a:pt x="10946" y="6366"/>
                      <a:pt x="10799" y="6707"/>
                      <a:pt x="10461" y="7044"/>
                    </a:cubicBezTo>
                    <a:cubicBezTo>
                      <a:pt x="10024" y="7432"/>
                      <a:pt x="9636" y="7869"/>
                      <a:pt x="9249" y="8257"/>
                    </a:cubicBezTo>
                    <a:cubicBezTo>
                      <a:pt x="8912" y="8644"/>
                      <a:pt x="8621" y="9032"/>
                      <a:pt x="8280" y="9419"/>
                    </a:cubicBezTo>
                    <a:cubicBezTo>
                      <a:pt x="7749" y="9950"/>
                      <a:pt x="7118" y="10338"/>
                      <a:pt x="6296" y="10434"/>
                    </a:cubicBezTo>
                    <a:cubicBezTo>
                      <a:pt x="6199" y="10194"/>
                      <a:pt x="6103" y="10000"/>
                      <a:pt x="6006" y="9807"/>
                    </a:cubicBezTo>
                    <a:cubicBezTo>
                      <a:pt x="6440" y="8885"/>
                      <a:pt x="6827" y="7966"/>
                      <a:pt x="7311" y="7044"/>
                    </a:cubicBezTo>
                    <a:cubicBezTo>
                      <a:pt x="7652" y="6366"/>
                      <a:pt x="8137" y="5738"/>
                      <a:pt x="8718" y="5204"/>
                    </a:cubicBezTo>
                    <a:cubicBezTo>
                      <a:pt x="9105" y="4867"/>
                      <a:pt x="9493" y="4623"/>
                      <a:pt x="9977" y="4479"/>
                    </a:cubicBezTo>
                    <a:cubicBezTo>
                      <a:pt x="10077" y="4457"/>
                      <a:pt x="10164" y="4445"/>
                      <a:pt x="10241" y="4445"/>
                    </a:cubicBezTo>
                    <a:close/>
                    <a:moveTo>
                      <a:pt x="14239" y="7819"/>
                    </a:moveTo>
                    <a:lnTo>
                      <a:pt x="14239" y="7819"/>
                    </a:lnTo>
                    <a:cubicBezTo>
                      <a:pt x="14046" y="9078"/>
                      <a:pt x="13852" y="10291"/>
                      <a:pt x="13608" y="11500"/>
                    </a:cubicBezTo>
                    <a:cubicBezTo>
                      <a:pt x="13561" y="11453"/>
                      <a:pt x="13511" y="11453"/>
                      <a:pt x="13511" y="11453"/>
                    </a:cubicBezTo>
                    <a:cubicBezTo>
                      <a:pt x="13464" y="10822"/>
                      <a:pt x="13414" y="10241"/>
                      <a:pt x="13367" y="9613"/>
                    </a:cubicBezTo>
                    <a:cubicBezTo>
                      <a:pt x="13317" y="9078"/>
                      <a:pt x="13511" y="8691"/>
                      <a:pt x="13852" y="8303"/>
                    </a:cubicBezTo>
                    <a:cubicBezTo>
                      <a:pt x="13949" y="8160"/>
                      <a:pt x="14092" y="8013"/>
                      <a:pt x="14239" y="7819"/>
                    </a:cubicBezTo>
                    <a:close/>
                    <a:moveTo>
                      <a:pt x="6877" y="10531"/>
                    </a:moveTo>
                    <a:cubicBezTo>
                      <a:pt x="7071" y="10628"/>
                      <a:pt x="7168" y="10775"/>
                      <a:pt x="7215" y="10969"/>
                    </a:cubicBezTo>
                    <a:cubicBezTo>
                      <a:pt x="7311" y="11209"/>
                      <a:pt x="7408" y="11500"/>
                      <a:pt x="7556" y="11744"/>
                    </a:cubicBezTo>
                    <a:cubicBezTo>
                      <a:pt x="7602" y="11887"/>
                      <a:pt x="7652" y="12081"/>
                      <a:pt x="7556" y="12228"/>
                    </a:cubicBezTo>
                    <a:cubicBezTo>
                      <a:pt x="7505" y="12325"/>
                      <a:pt x="7459" y="12469"/>
                      <a:pt x="7408" y="12565"/>
                    </a:cubicBezTo>
                    <a:cubicBezTo>
                      <a:pt x="7071" y="12662"/>
                      <a:pt x="6684" y="12713"/>
                      <a:pt x="6296" y="12856"/>
                    </a:cubicBezTo>
                    <a:cubicBezTo>
                      <a:pt x="6633" y="12081"/>
                      <a:pt x="6587" y="11403"/>
                      <a:pt x="6393" y="10628"/>
                    </a:cubicBezTo>
                    <a:cubicBezTo>
                      <a:pt x="6587" y="10582"/>
                      <a:pt x="6730" y="10582"/>
                      <a:pt x="6877" y="10531"/>
                    </a:cubicBezTo>
                    <a:close/>
                    <a:moveTo>
                      <a:pt x="2027" y="4985"/>
                    </a:moveTo>
                    <a:cubicBezTo>
                      <a:pt x="2140" y="4985"/>
                      <a:pt x="2265" y="5045"/>
                      <a:pt x="2422" y="5157"/>
                    </a:cubicBezTo>
                    <a:cubicBezTo>
                      <a:pt x="2519" y="5204"/>
                      <a:pt x="2615" y="5301"/>
                      <a:pt x="2662" y="5397"/>
                    </a:cubicBezTo>
                    <a:cubicBezTo>
                      <a:pt x="3003" y="5835"/>
                      <a:pt x="3293" y="6269"/>
                      <a:pt x="3584" y="6707"/>
                    </a:cubicBezTo>
                    <a:cubicBezTo>
                      <a:pt x="3824" y="7044"/>
                      <a:pt x="4068" y="7288"/>
                      <a:pt x="4262" y="7625"/>
                    </a:cubicBezTo>
                    <a:cubicBezTo>
                      <a:pt x="4405" y="7819"/>
                      <a:pt x="4553" y="8063"/>
                      <a:pt x="4650" y="8303"/>
                    </a:cubicBezTo>
                    <a:cubicBezTo>
                      <a:pt x="4696" y="8497"/>
                      <a:pt x="4650" y="8691"/>
                      <a:pt x="4599" y="8885"/>
                    </a:cubicBezTo>
                    <a:cubicBezTo>
                      <a:pt x="4599" y="8981"/>
                      <a:pt x="4553" y="9129"/>
                      <a:pt x="4502" y="9322"/>
                    </a:cubicBezTo>
                    <a:cubicBezTo>
                      <a:pt x="4650" y="9322"/>
                      <a:pt x="4746" y="9369"/>
                      <a:pt x="4843" y="9369"/>
                    </a:cubicBezTo>
                    <a:cubicBezTo>
                      <a:pt x="4882" y="9364"/>
                      <a:pt x="4920" y="9362"/>
                      <a:pt x="4958" y="9362"/>
                    </a:cubicBezTo>
                    <a:cubicBezTo>
                      <a:pt x="5297" y="9362"/>
                      <a:pt x="5587" y="9545"/>
                      <a:pt x="5762" y="9807"/>
                    </a:cubicBezTo>
                    <a:cubicBezTo>
                      <a:pt x="6246" y="10531"/>
                      <a:pt x="6490" y="11306"/>
                      <a:pt x="6343" y="12178"/>
                    </a:cubicBezTo>
                    <a:cubicBezTo>
                      <a:pt x="6199" y="12856"/>
                      <a:pt x="5618" y="13391"/>
                      <a:pt x="4890" y="13437"/>
                    </a:cubicBezTo>
                    <a:cubicBezTo>
                      <a:pt x="4745" y="13454"/>
                      <a:pt x="4595" y="13460"/>
                      <a:pt x="4443" y="13460"/>
                    </a:cubicBezTo>
                    <a:cubicBezTo>
                      <a:pt x="4138" y="13460"/>
                      <a:pt x="3826" y="13437"/>
                      <a:pt x="3534" y="13437"/>
                    </a:cubicBezTo>
                    <a:cubicBezTo>
                      <a:pt x="3340" y="13437"/>
                      <a:pt x="3100" y="13391"/>
                      <a:pt x="2906" y="13391"/>
                    </a:cubicBezTo>
                    <a:cubicBezTo>
                      <a:pt x="2325" y="13340"/>
                      <a:pt x="1887" y="13050"/>
                      <a:pt x="1453" y="12662"/>
                    </a:cubicBezTo>
                    <a:cubicBezTo>
                      <a:pt x="725" y="11887"/>
                      <a:pt x="337" y="10969"/>
                      <a:pt x="194" y="9904"/>
                    </a:cubicBezTo>
                    <a:cubicBezTo>
                      <a:pt x="97" y="9272"/>
                      <a:pt x="46" y="8644"/>
                      <a:pt x="194" y="8013"/>
                    </a:cubicBezTo>
                    <a:cubicBezTo>
                      <a:pt x="194" y="7916"/>
                      <a:pt x="240" y="7819"/>
                      <a:pt x="240" y="7773"/>
                    </a:cubicBezTo>
                    <a:cubicBezTo>
                      <a:pt x="628" y="6998"/>
                      <a:pt x="1066" y="6269"/>
                      <a:pt x="1453" y="5545"/>
                    </a:cubicBezTo>
                    <a:cubicBezTo>
                      <a:pt x="1499" y="5397"/>
                      <a:pt x="1596" y="5351"/>
                      <a:pt x="1647" y="5254"/>
                    </a:cubicBezTo>
                    <a:cubicBezTo>
                      <a:pt x="1777" y="5069"/>
                      <a:pt x="1893" y="4985"/>
                      <a:pt x="2027" y="4985"/>
                    </a:cubicBezTo>
                    <a:close/>
                    <a:moveTo>
                      <a:pt x="13418" y="6342"/>
                    </a:moveTo>
                    <a:cubicBezTo>
                      <a:pt x="13678" y="6342"/>
                      <a:pt x="13864" y="6460"/>
                      <a:pt x="14092" y="6754"/>
                    </a:cubicBezTo>
                    <a:cubicBezTo>
                      <a:pt x="14189" y="6850"/>
                      <a:pt x="14286" y="6998"/>
                      <a:pt x="14383" y="7191"/>
                    </a:cubicBezTo>
                    <a:cubicBezTo>
                      <a:pt x="14286" y="7335"/>
                      <a:pt x="14189" y="7528"/>
                      <a:pt x="14092" y="7676"/>
                    </a:cubicBezTo>
                    <a:cubicBezTo>
                      <a:pt x="13995" y="7869"/>
                      <a:pt x="13852" y="8013"/>
                      <a:pt x="13705" y="8160"/>
                    </a:cubicBezTo>
                    <a:cubicBezTo>
                      <a:pt x="13220" y="8691"/>
                      <a:pt x="13077" y="9272"/>
                      <a:pt x="13174" y="10000"/>
                    </a:cubicBezTo>
                    <a:cubicBezTo>
                      <a:pt x="13220" y="10338"/>
                      <a:pt x="13271" y="10725"/>
                      <a:pt x="13317" y="11112"/>
                    </a:cubicBezTo>
                    <a:cubicBezTo>
                      <a:pt x="13367" y="12131"/>
                      <a:pt x="12980" y="12906"/>
                      <a:pt x="12108" y="13391"/>
                    </a:cubicBezTo>
                    <a:cubicBezTo>
                      <a:pt x="11818" y="13584"/>
                      <a:pt x="11430" y="13631"/>
                      <a:pt x="11089" y="13728"/>
                    </a:cubicBezTo>
                    <a:lnTo>
                      <a:pt x="11089" y="13340"/>
                    </a:lnTo>
                    <a:cubicBezTo>
                      <a:pt x="11043" y="12953"/>
                      <a:pt x="10799" y="12662"/>
                      <a:pt x="10365" y="12616"/>
                    </a:cubicBezTo>
                    <a:lnTo>
                      <a:pt x="9590" y="12616"/>
                    </a:lnTo>
                    <a:cubicBezTo>
                      <a:pt x="9427" y="12616"/>
                      <a:pt x="9266" y="12636"/>
                      <a:pt x="9104" y="12636"/>
                    </a:cubicBezTo>
                    <a:cubicBezTo>
                      <a:pt x="9024" y="12636"/>
                      <a:pt x="8943" y="12631"/>
                      <a:pt x="8861" y="12616"/>
                    </a:cubicBezTo>
                    <a:lnTo>
                      <a:pt x="7989" y="12616"/>
                    </a:lnTo>
                    <a:cubicBezTo>
                      <a:pt x="7893" y="12616"/>
                      <a:pt x="7796" y="12565"/>
                      <a:pt x="7652" y="12565"/>
                    </a:cubicBezTo>
                    <a:cubicBezTo>
                      <a:pt x="7699" y="12469"/>
                      <a:pt x="7699" y="12372"/>
                      <a:pt x="7699" y="12325"/>
                    </a:cubicBezTo>
                    <a:cubicBezTo>
                      <a:pt x="7749" y="12081"/>
                      <a:pt x="7749" y="11841"/>
                      <a:pt x="7652" y="11647"/>
                    </a:cubicBezTo>
                    <a:cubicBezTo>
                      <a:pt x="7556" y="11453"/>
                      <a:pt x="7505" y="11209"/>
                      <a:pt x="7408" y="11016"/>
                    </a:cubicBezTo>
                    <a:cubicBezTo>
                      <a:pt x="7362" y="10822"/>
                      <a:pt x="7265" y="10628"/>
                      <a:pt x="7215" y="10434"/>
                    </a:cubicBezTo>
                    <a:cubicBezTo>
                      <a:pt x="8183" y="10000"/>
                      <a:pt x="8815" y="9129"/>
                      <a:pt x="9493" y="8303"/>
                    </a:cubicBezTo>
                    <a:cubicBezTo>
                      <a:pt x="9880" y="7869"/>
                      <a:pt x="10314" y="7432"/>
                      <a:pt x="10799" y="7044"/>
                    </a:cubicBezTo>
                    <a:cubicBezTo>
                      <a:pt x="11236" y="6707"/>
                      <a:pt x="11721" y="6560"/>
                      <a:pt x="12252" y="6560"/>
                    </a:cubicBezTo>
                    <a:cubicBezTo>
                      <a:pt x="12496" y="6560"/>
                      <a:pt x="12736" y="6513"/>
                      <a:pt x="12980" y="6416"/>
                    </a:cubicBezTo>
                    <a:cubicBezTo>
                      <a:pt x="13152" y="6369"/>
                      <a:pt x="13293" y="6342"/>
                      <a:pt x="13418" y="6342"/>
                    </a:cubicBezTo>
                    <a:close/>
                    <a:moveTo>
                      <a:pt x="13146" y="13327"/>
                    </a:moveTo>
                    <a:cubicBezTo>
                      <a:pt x="13199" y="13327"/>
                      <a:pt x="13256" y="13344"/>
                      <a:pt x="13317" y="13391"/>
                    </a:cubicBezTo>
                    <a:cubicBezTo>
                      <a:pt x="13317" y="13631"/>
                      <a:pt x="13174" y="13825"/>
                      <a:pt x="12980" y="13972"/>
                    </a:cubicBezTo>
                    <a:cubicBezTo>
                      <a:pt x="12542" y="14309"/>
                      <a:pt x="12058" y="14503"/>
                      <a:pt x="11527" y="14600"/>
                    </a:cubicBezTo>
                    <a:cubicBezTo>
                      <a:pt x="11236" y="14650"/>
                      <a:pt x="10895" y="14650"/>
                      <a:pt x="10508" y="14696"/>
                    </a:cubicBezTo>
                    <a:cubicBezTo>
                      <a:pt x="10702" y="14456"/>
                      <a:pt x="10799" y="14262"/>
                      <a:pt x="10946" y="14069"/>
                    </a:cubicBezTo>
                    <a:cubicBezTo>
                      <a:pt x="10992" y="14018"/>
                      <a:pt x="11089" y="13922"/>
                      <a:pt x="11186" y="13922"/>
                    </a:cubicBezTo>
                    <a:cubicBezTo>
                      <a:pt x="11380" y="13825"/>
                      <a:pt x="11574" y="13825"/>
                      <a:pt x="11767" y="13778"/>
                    </a:cubicBezTo>
                    <a:cubicBezTo>
                      <a:pt x="12108" y="13631"/>
                      <a:pt x="12496" y="13534"/>
                      <a:pt x="12833" y="13437"/>
                    </a:cubicBezTo>
                    <a:cubicBezTo>
                      <a:pt x="12933" y="13405"/>
                      <a:pt x="13032" y="13327"/>
                      <a:pt x="13146" y="13327"/>
                    </a:cubicBezTo>
                    <a:close/>
                    <a:moveTo>
                      <a:pt x="7777" y="12785"/>
                    </a:moveTo>
                    <a:cubicBezTo>
                      <a:pt x="7928" y="12785"/>
                      <a:pt x="8080" y="12793"/>
                      <a:pt x="8234" y="12810"/>
                    </a:cubicBezTo>
                    <a:cubicBezTo>
                      <a:pt x="8524" y="12856"/>
                      <a:pt x="8815" y="12856"/>
                      <a:pt x="9105" y="12906"/>
                    </a:cubicBezTo>
                    <a:cubicBezTo>
                      <a:pt x="9346" y="12906"/>
                      <a:pt x="9590" y="12810"/>
                      <a:pt x="9830" y="12810"/>
                    </a:cubicBezTo>
                    <a:lnTo>
                      <a:pt x="10314" y="12810"/>
                    </a:lnTo>
                    <a:cubicBezTo>
                      <a:pt x="10799" y="12906"/>
                      <a:pt x="10992" y="13197"/>
                      <a:pt x="10849" y="13681"/>
                    </a:cubicBezTo>
                    <a:cubicBezTo>
                      <a:pt x="10702" y="14212"/>
                      <a:pt x="10365" y="14600"/>
                      <a:pt x="9830" y="14890"/>
                    </a:cubicBezTo>
                    <a:cubicBezTo>
                      <a:pt x="9442" y="15134"/>
                      <a:pt x="8958" y="15278"/>
                      <a:pt x="8474" y="15328"/>
                    </a:cubicBezTo>
                    <a:cubicBezTo>
                      <a:pt x="7846" y="15425"/>
                      <a:pt x="7215" y="15522"/>
                      <a:pt x="6633" y="15619"/>
                    </a:cubicBezTo>
                    <a:cubicBezTo>
                      <a:pt x="6499" y="15638"/>
                      <a:pt x="6366" y="15647"/>
                      <a:pt x="6235" y="15647"/>
                    </a:cubicBezTo>
                    <a:cubicBezTo>
                      <a:pt x="5708" y="15647"/>
                      <a:pt x="5212" y="15491"/>
                      <a:pt x="4746" y="15181"/>
                    </a:cubicBezTo>
                    <a:lnTo>
                      <a:pt x="3146" y="13875"/>
                    </a:lnTo>
                    <a:cubicBezTo>
                      <a:pt x="3049" y="13825"/>
                      <a:pt x="3003" y="13728"/>
                      <a:pt x="2906" y="13584"/>
                    </a:cubicBezTo>
                    <a:cubicBezTo>
                      <a:pt x="3197" y="13584"/>
                      <a:pt x="3390" y="13631"/>
                      <a:pt x="3584" y="13631"/>
                    </a:cubicBezTo>
                    <a:cubicBezTo>
                      <a:pt x="3849" y="13656"/>
                      <a:pt x="4116" y="13680"/>
                      <a:pt x="4382" y="13680"/>
                    </a:cubicBezTo>
                    <a:cubicBezTo>
                      <a:pt x="4649" y="13680"/>
                      <a:pt x="4915" y="13656"/>
                      <a:pt x="5180" y="13584"/>
                    </a:cubicBezTo>
                    <a:cubicBezTo>
                      <a:pt x="5328" y="13534"/>
                      <a:pt x="5521" y="13488"/>
                      <a:pt x="5665" y="13391"/>
                    </a:cubicBezTo>
                    <a:cubicBezTo>
                      <a:pt x="6310" y="12987"/>
                      <a:pt x="7024" y="12785"/>
                      <a:pt x="7777" y="12785"/>
                    </a:cubicBezTo>
                    <a:close/>
                    <a:moveTo>
                      <a:pt x="13464" y="13922"/>
                    </a:moveTo>
                    <a:cubicBezTo>
                      <a:pt x="13414" y="14069"/>
                      <a:pt x="13414" y="14212"/>
                      <a:pt x="13367" y="14359"/>
                    </a:cubicBezTo>
                    <a:cubicBezTo>
                      <a:pt x="13027" y="15037"/>
                      <a:pt x="12496" y="15471"/>
                      <a:pt x="11818" y="15619"/>
                    </a:cubicBezTo>
                    <a:cubicBezTo>
                      <a:pt x="11243" y="15775"/>
                      <a:pt x="10667" y="15861"/>
                      <a:pt x="10092" y="15861"/>
                    </a:cubicBezTo>
                    <a:cubicBezTo>
                      <a:pt x="9602" y="15861"/>
                      <a:pt x="9111" y="15799"/>
                      <a:pt x="8621" y="15665"/>
                    </a:cubicBezTo>
                    <a:cubicBezTo>
                      <a:pt x="8571" y="15665"/>
                      <a:pt x="8571" y="15665"/>
                      <a:pt x="8524" y="15619"/>
                    </a:cubicBezTo>
                    <a:cubicBezTo>
                      <a:pt x="8474" y="15619"/>
                      <a:pt x="8474" y="15619"/>
                      <a:pt x="8427" y="15522"/>
                    </a:cubicBezTo>
                    <a:cubicBezTo>
                      <a:pt x="9055" y="15471"/>
                      <a:pt x="9590" y="15231"/>
                      <a:pt x="10171" y="14987"/>
                    </a:cubicBezTo>
                    <a:cubicBezTo>
                      <a:pt x="10411" y="14844"/>
                      <a:pt x="10702" y="14844"/>
                      <a:pt x="10992" y="14844"/>
                    </a:cubicBezTo>
                    <a:cubicBezTo>
                      <a:pt x="11914" y="14793"/>
                      <a:pt x="12736" y="14503"/>
                      <a:pt x="13464" y="13922"/>
                    </a:cubicBezTo>
                    <a:close/>
                    <a:moveTo>
                      <a:pt x="4475" y="0"/>
                    </a:moveTo>
                    <a:cubicBezTo>
                      <a:pt x="4173" y="0"/>
                      <a:pt x="3941" y="212"/>
                      <a:pt x="3778" y="457"/>
                    </a:cubicBezTo>
                    <a:cubicBezTo>
                      <a:pt x="2952" y="1523"/>
                      <a:pt x="2565" y="2736"/>
                      <a:pt x="2519" y="4041"/>
                    </a:cubicBezTo>
                    <a:lnTo>
                      <a:pt x="2519" y="4913"/>
                    </a:lnTo>
                    <a:cubicBezTo>
                      <a:pt x="2261" y="4833"/>
                      <a:pt x="2089" y="4791"/>
                      <a:pt x="1960" y="4791"/>
                    </a:cubicBezTo>
                    <a:cubicBezTo>
                      <a:pt x="1701" y="4791"/>
                      <a:pt x="1615" y="4963"/>
                      <a:pt x="1356" y="5351"/>
                    </a:cubicBezTo>
                    <a:cubicBezTo>
                      <a:pt x="1015" y="5835"/>
                      <a:pt x="725" y="6416"/>
                      <a:pt x="434" y="6947"/>
                    </a:cubicBezTo>
                    <a:cubicBezTo>
                      <a:pt x="240" y="7335"/>
                      <a:pt x="46" y="7722"/>
                      <a:pt x="0" y="8160"/>
                    </a:cubicBezTo>
                    <a:lnTo>
                      <a:pt x="0" y="9369"/>
                    </a:lnTo>
                    <a:cubicBezTo>
                      <a:pt x="0" y="10144"/>
                      <a:pt x="143" y="10919"/>
                      <a:pt x="484" y="11647"/>
                    </a:cubicBezTo>
                    <a:cubicBezTo>
                      <a:pt x="918" y="12519"/>
                      <a:pt x="1499" y="13243"/>
                      <a:pt x="2519" y="13534"/>
                    </a:cubicBezTo>
                    <a:cubicBezTo>
                      <a:pt x="2565" y="13534"/>
                      <a:pt x="2662" y="13631"/>
                      <a:pt x="2712" y="13728"/>
                    </a:cubicBezTo>
                    <a:cubicBezTo>
                      <a:pt x="3243" y="14359"/>
                      <a:pt x="3875" y="14844"/>
                      <a:pt x="4553" y="15278"/>
                    </a:cubicBezTo>
                    <a:cubicBezTo>
                      <a:pt x="5080" y="15667"/>
                      <a:pt x="5685" y="15824"/>
                      <a:pt x="6312" y="15824"/>
                    </a:cubicBezTo>
                    <a:cubicBezTo>
                      <a:pt x="6546" y="15824"/>
                      <a:pt x="6784" y="15802"/>
                      <a:pt x="7021" y="15762"/>
                    </a:cubicBezTo>
                    <a:cubicBezTo>
                      <a:pt x="7288" y="15730"/>
                      <a:pt x="7555" y="15674"/>
                      <a:pt x="7822" y="15674"/>
                    </a:cubicBezTo>
                    <a:cubicBezTo>
                      <a:pt x="7942" y="15674"/>
                      <a:pt x="8063" y="15685"/>
                      <a:pt x="8183" y="15715"/>
                    </a:cubicBezTo>
                    <a:cubicBezTo>
                      <a:pt x="8819" y="15937"/>
                      <a:pt x="9477" y="16054"/>
                      <a:pt x="10141" y="16054"/>
                    </a:cubicBezTo>
                    <a:cubicBezTo>
                      <a:pt x="10488" y="16054"/>
                      <a:pt x="10837" y="16022"/>
                      <a:pt x="11186" y="15956"/>
                    </a:cubicBezTo>
                    <a:cubicBezTo>
                      <a:pt x="11670" y="15909"/>
                      <a:pt x="12155" y="15762"/>
                      <a:pt x="12593" y="15522"/>
                    </a:cubicBezTo>
                    <a:cubicBezTo>
                      <a:pt x="13123" y="15181"/>
                      <a:pt x="13511" y="14696"/>
                      <a:pt x="13608" y="14069"/>
                    </a:cubicBezTo>
                    <a:cubicBezTo>
                      <a:pt x="13705" y="13728"/>
                      <a:pt x="13608" y="13437"/>
                      <a:pt x="13414" y="13147"/>
                    </a:cubicBezTo>
                    <a:lnTo>
                      <a:pt x="12786" y="13147"/>
                    </a:lnTo>
                    <a:cubicBezTo>
                      <a:pt x="13561" y="12325"/>
                      <a:pt x="13852" y="11744"/>
                      <a:pt x="13995" y="10725"/>
                    </a:cubicBezTo>
                    <a:cubicBezTo>
                      <a:pt x="14046" y="10241"/>
                      <a:pt x="14092" y="9756"/>
                      <a:pt x="14189" y="9226"/>
                    </a:cubicBezTo>
                    <a:cubicBezTo>
                      <a:pt x="14286" y="8691"/>
                      <a:pt x="14433" y="8160"/>
                      <a:pt x="14530" y="7625"/>
                    </a:cubicBezTo>
                    <a:cubicBezTo>
                      <a:pt x="14627" y="7288"/>
                      <a:pt x="14576" y="6947"/>
                      <a:pt x="14336" y="6707"/>
                    </a:cubicBezTo>
                    <a:cubicBezTo>
                      <a:pt x="14092" y="6463"/>
                      <a:pt x="13852" y="6223"/>
                      <a:pt x="13511" y="5932"/>
                    </a:cubicBezTo>
                    <a:cubicBezTo>
                      <a:pt x="13367" y="5351"/>
                      <a:pt x="12883" y="4816"/>
                      <a:pt x="12496" y="4235"/>
                    </a:cubicBezTo>
                    <a:cubicBezTo>
                      <a:pt x="12348" y="4092"/>
                      <a:pt x="12252" y="3944"/>
                      <a:pt x="12205" y="3751"/>
                    </a:cubicBezTo>
                    <a:cubicBezTo>
                      <a:pt x="11914" y="2976"/>
                      <a:pt x="11283" y="2639"/>
                      <a:pt x="10508" y="2588"/>
                    </a:cubicBezTo>
                    <a:lnTo>
                      <a:pt x="9396" y="2588"/>
                    </a:lnTo>
                    <a:cubicBezTo>
                      <a:pt x="8861" y="1910"/>
                      <a:pt x="8280" y="1379"/>
                      <a:pt x="7602" y="845"/>
                    </a:cubicBezTo>
                    <a:cubicBezTo>
                      <a:pt x="7505" y="748"/>
                      <a:pt x="7408" y="651"/>
                      <a:pt x="7311" y="605"/>
                    </a:cubicBezTo>
                    <a:cubicBezTo>
                      <a:pt x="7107" y="502"/>
                      <a:pt x="6902" y="440"/>
                      <a:pt x="6705" y="440"/>
                    </a:cubicBezTo>
                    <a:cubicBezTo>
                      <a:pt x="6528" y="440"/>
                      <a:pt x="6358" y="489"/>
                      <a:pt x="6199" y="605"/>
                    </a:cubicBezTo>
                    <a:cubicBezTo>
                      <a:pt x="5955" y="798"/>
                      <a:pt x="5762" y="1039"/>
                      <a:pt x="5521" y="1283"/>
                    </a:cubicBezTo>
                    <a:cubicBezTo>
                      <a:pt x="5424" y="1329"/>
                      <a:pt x="5374" y="1426"/>
                      <a:pt x="5328" y="1573"/>
                    </a:cubicBezTo>
                    <a:cubicBezTo>
                      <a:pt x="5134" y="701"/>
                      <a:pt x="4940" y="264"/>
                      <a:pt x="4650" y="23"/>
                    </a:cubicBezTo>
                    <a:cubicBezTo>
                      <a:pt x="4589" y="8"/>
                      <a:pt x="4531" y="0"/>
                      <a:pt x="4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3773700" y="2039500"/>
                <a:ext cx="54575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4554" extrusionOk="0">
                    <a:moveTo>
                      <a:pt x="2182" y="1"/>
                    </a:moveTo>
                    <a:cubicBezTo>
                      <a:pt x="2086" y="51"/>
                      <a:pt x="2035" y="51"/>
                      <a:pt x="1989" y="97"/>
                    </a:cubicBezTo>
                    <a:cubicBezTo>
                      <a:pt x="1066" y="923"/>
                      <a:pt x="439" y="1891"/>
                      <a:pt x="98" y="3100"/>
                    </a:cubicBezTo>
                    <a:cubicBezTo>
                      <a:pt x="1" y="3441"/>
                      <a:pt x="1" y="3829"/>
                      <a:pt x="98" y="4166"/>
                    </a:cubicBezTo>
                    <a:cubicBezTo>
                      <a:pt x="148" y="4313"/>
                      <a:pt x="195" y="4507"/>
                      <a:pt x="439" y="4553"/>
                    </a:cubicBezTo>
                    <a:cubicBezTo>
                      <a:pt x="485" y="3681"/>
                      <a:pt x="970" y="3054"/>
                      <a:pt x="1357" y="2325"/>
                    </a:cubicBezTo>
                    <a:lnTo>
                      <a:pt x="1357" y="2325"/>
                    </a:lnTo>
                    <a:cubicBezTo>
                      <a:pt x="873" y="2860"/>
                      <a:pt x="536" y="3488"/>
                      <a:pt x="245" y="4166"/>
                    </a:cubicBezTo>
                    <a:cubicBezTo>
                      <a:pt x="195" y="3972"/>
                      <a:pt x="195" y="3732"/>
                      <a:pt x="195" y="3488"/>
                    </a:cubicBezTo>
                    <a:cubicBezTo>
                      <a:pt x="342" y="2473"/>
                      <a:pt x="776" y="1601"/>
                      <a:pt x="1454" y="826"/>
                    </a:cubicBezTo>
                    <a:cubicBezTo>
                      <a:pt x="1648" y="582"/>
                      <a:pt x="1892" y="342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3948075" y="2081925"/>
                <a:ext cx="11867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386" extrusionOk="0">
                    <a:moveTo>
                      <a:pt x="4747" y="1"/>
                    </a:moveTo>
                    <a:cubicBezTo>
                      <a:pt x="4650" y="98"/>
                      <a:pt x="4553" y="144"/>
                      <a:pt x="4456" y="194"/>
                    </a:cubicBezTo>
                    <a:cubicBezTo>
                      <a:pt x="3487" y="725"/>
                      <a:pt x="2519" y="1260"/>
                      <a:pt x="1504" y="1791"/>
                    </a:cubicBezTo>
                    <a:cubicBezTo>
                      <a:pt x="1116" y="2035"/>
                      <a:pt x="632" y="2229"/>
                      <a:pt x="148" y="2275"/>
                    </a:cubicBezTo>
                    <a:cubicBezTo>
                      <a:pt x="97" y="2275"/>
                      <a:pt x="97" y="2325"/>
                      <a:pt x="0" y="2372"/>
                    </a:cubicBezTo>
                    <a:cubicBezTo>
                      <a:pt x="86" y="2381"/>
                      <a:pt x="168" y="2385"/>
                      <a:pt x="248" y="2385"/>
                    </a:cubicBezTo>
                    <a:cubicBezTo>
                      <a:pt x="620" y="2385"/>
                      <a:pt x="932" y="2291"/>
                      <a:pt x="1213" y="2132"/>
                    </a:cubicBezTo>
                    <a:cubicBezTo>
                      <a:pt x="2325" y="1550"/>
                      <a:pt x="3344" y="919"/>
                      <a:pt x="4410" y="291"/>
                    </a:cubicBezTo>
                    <a:cubicBezTo>
                      <a:pt x="4553" y="241"/>
                      <a:pt x="4650" y="144"/>
                      <a:pt x="4747" y="47"/>
                    </a:cubicBezTo>
                    <a:lnTo>
                      <a:pt x="47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3870575" y="2196900"/>
                <a:ext cx="11510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1815" extrusionOk="0">
                    <a:moveTo>
                      <a:pt x="4604" y="1"/>
                    </a:moveTo>
                    <a:cubicBezTo>
                      <a:pt x="4507" y="1"/>
                      <a:pt x="4507" y="51"/>
                      <a:pt x="4456" y="51"/>
                    </a:cubicBezTo>
                    <a:cubicBezTo>
                      <a:pt x="3778" y="485"/>
                      <a:pt x="3151" y="923"/>
                      <a:pt x="2519" y="1310"/>
                    </a:cubicBezTo>
                    <a:cubicBezTo>
                      <a:pt x="2161" y="1531"/>
                      <a:pt x="1787" y="1641"/>
                      <a:pt x="1397" y="1641"/>
                    </a:cubicBezTo>
                    <a:cubicBezTo>
                      <a:pt x="1102" y="1641"/>
                      <a:pt x="798" y="1579"/>
                      <a:pt x="485" y="1454"/>
                    </a:cubicBezTo>
                    <a:cubicBezTo>
                      <a:pt x="342" y="1407"/>
                      <a:pt x="194" y="1357"/>
                      <a:pt x="1" y="1260"/>
                    </a:cubicBezTo>
                    <a:lnTo>
                      <a:pt x="1" y="1310"/>
                    </a:lnTo>
                    <a:cubicBezTo>
                      <a:pt x="51" y="1357"/>
                      <a:pt x="51" y="1407"/>
                      <a:pt x="97" y="1407"/>
                    </a:cubicBezTo>
                    <a:cubicBezTo>
                      <a:pt x="521" y="1659"/>
                      <a:pt x="960" y="1815"/>
                      <a:pt x="1405" y="1815"/>
                    </a:cubicBezTo>
                    <a:cubicBezTo>
                      <a:pt x="1726" y="1815"/>
                      <a:pt x="2051" y="1734"/>
                      <a:pt x="2376" y="1551"/>
                    </a:cubicBezTo>
                    <a:cubicBezTo>
                      <a:pt x="3054" y="1163"/>
                      <a:pt x="3681" y="729"/>
                      <a:pt x="4360" y="291"/>
                    </a:cubicBezTo>
                    <a:cubicBezTo>
                      <a:pt x="4456" y="195"/>
                      <a:pt x="4507" y="98"/>
                      <a:pt x="4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3891200" y="1976550"/>
                <a:ext cx="43625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4410" extrusionOk="0">
                    <a:moveTo>
                      <a:pt x="1744" y="0"/>
                    </a:moveTo>
                    <a:lnTo>
                      <a:pt x="1744" y="0"/>
                    </a:lnTo>
                    <a:cubicBezTo>
                      <a:pt x="1454" y="775"/>
                      <a:pt x="1210" y="1503"/>
                      <a:pt x="919" y="2228"/>
                    </a:cubicBezTo>
                    <a:cubicBezTo>
                      <a:pt x="629" y="2906"/>
                      <a:pt x="338" y="3634"/>
                      <a:pt x="1" y="4409"/>
                    </a:cubicBezTo>
                    <a:cubicBezTo>
                      <a:pt x="485" y="4068"/>
                      <a:pt x="1648" y="1066"/>
                      <a:pt x="1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3914175" y="1866400"/>
                <a:ext cx="20650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360" extrusionOk="0">
                    <a:moveTo>
                      <a:pt x="775" y="1"/>
                    </a:moveTo>
                    <a:cubicBezTo>
                      <a:pt x="535" y="1500"/>
                      <a:pt x="244" y="2953"/>
                      <a:pt x="0" y="4360"/>
                    </a:cubicBezTo>
                    <a:lnTo>
                      <a:pt x="51" y="4360"/>
                    </a:lnTo>
                    <a:cubicBezTo>
                      <a:pt x="97" y="4263"/>
                      <a:pt x="147" y="4166"/>
                      <a:pt x="147" y="4069"/>
                    </a:cubicBezTo>
                    <a:cubicBezTo>
                      <a:pt x="341" y="3294"/>
                      <a:pt x="535" y="2519"/>
                      <a:pt x="678" y="1694"/>
                    </a:cubicBezTo>
                    <a:cubicBezTo>
                      <a:pt x="775" y="1210"/>
                      <a:pt x="775" y="725"/>
                      <a:pt x="825" y="241"/>
                    </a:cubicBezTo>
                    <a:cubicBezTo>
                      <a:pt x="825" y="194"/>
                      <a:pt x="825" y="98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3857300" y="1928100"/>
                <a:ext cx="18150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651" extrusionOk="0">
                    <a:moveTo>
                      <a:pt x="241" y="1"/>
                    </a:moveTo>
                    <a:cubicBezTo>
                      <a:pt x="1" y="1601"/>
                      <a:pt x="291" y="3151"/>
                      <a:pt x="725" y="4650"/>
                    </a:cubicBezTo>
                    <a:cubicBezTo>
                      <a:pt x="485" y="3151"/>
                      <a:pt x="194" y="160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3917850" y="2034650"/>
                <a:ext cx="67825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198" extrusionOk="0">
                    <a:moveTo>
                      <a:pt x="2713" y="1"/>
                    </a:moveTo>
                    <a:lnTo>
                      <a:pt x="2713" y="1"/>
                    </a:lnTo>
                    <a:cubicBezTo>
                      <a:pt x="2275" y="582"/>
                      <a:pt x="1887" y="1117"/>
                      <a:pt x="1453" y="1648"/>
                    </a:cubicBezTo>
                    <a:cubicBezTo>
                      <a:pt x="969" y="2182"/>
                      <a:pt x="485" y="2616"/>
                      <a:pt x="0" y="3101"/>
                    </a:cubicBezTo>
                    <a:cubicBezTo>
                      <a:pt x="47" y="3151"/>
                      <a:pt x="47" y="3151"/>
                      <a:pt x="47" y="3197"/>
                    </a:cubicBezTo>
                    <a:cubicBezTo>
                      <a:pt x="725" y="2907"/>
                      <a:pt x="2519" y="632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3799175" y="2140050"/>
                <a:ext cx="762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3051" h="1390" extrusionOk="0">
                    <a:moveTo>
                      <a:pt x="3050" y="0"/>
                    </a:moveTo>
                    <a:lnTo>
                      <a:pt x="3050" y="0"/>
                    </a:lnTo>
                    <a:cubicBezTo>
                      <a:pt x="2082" y="531"/>
                      <a:pt x="1163" y="1209"/>
                      <a:pt x="1" y="1357"/>
                    </a:cubicBezTo>
                    <a:cubicBezTo>
                      <a:pt x="69" y="1379"/>
                      <a:pt x="149" y="1390"/>
                      <a:pt x="241" y="1390"/>
                    </a:cubicBezTo>
                    <a:cubicBezTo>
                      <a:pt x="934" y="1390"/>
                      <a:pt x="2239" y="771"/>
                      <a:pt x="3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3952925" y="2126675"/>
                <a:ext cx="739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933" extrusionOk="0">
                    <a:moveTo>
                      <a:pt x="2956" y="1"/>
                    </a:moveTo>
                    <a:lnTo>
                      <a:pt x="2956" y="1"/>
                    </a:lnTo>
                    <a:cubicBezTo>
                      <a:pt x="2034" y="342"/>
                      <a:pt x="1066" y="632"/>
                      <a:pt x="0" y="923"/>
                    </a:cubicBezTo>
                    <a:cubicBezTo>
                      <a:pt x="41" y="930"/>
                      <a:pt x="88" y="933"/>
                      <a:pt x="140" y="933"/>
                    </a:cubicBezTo>
                    <a:cubicBezTo>
                      <a:pt x="844" y="933"/>
                      <a:pt x="2549" y="361"/>
                      <a:pt x="2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4"/>
              <p:cNvSpPr/>
              <p:nvPr/>
            </p:nvSpPr>
            <p:spPr>
              <a:xfrm>
                <a:off x="3940800" y="1964425"/>
                <a:ext cx="3277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713" extrusionOk="0">
                    <a:moveTo>
                      <a:pt x="1310" y="1"/>
                    </a:moveTo>
                    <a:lnTo>
                      <a:pt x="1310" y="1"/>
                    </a:lnTo>
                    <a:cubicBezTo>
                      <a:pt x="872" y="923"/>
                      <a:pt x="439" y="1795"/>
                      <a:pt x="1" y="2666"/>
                    </a:cubicBezTo>
                    <a:lnTo>
                      <a:pt x="51" y="2713"/>
                    </a:lnTo>
                    <a:cubicBezTo>
                      <a:pt x="632" y="1892"/>
                      <a:pt x="1066" y="969"/>
                      <a:pt x="1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4"/>
              <p:cNvSpPr/>
              <p:nvPr/>
            </p:nvSpPr>
            <p:spPr>
              <a:xfrm>
                <a:off x="3835500" y="2081925"/>
                <a:ext cx="4480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07" extrusionOk="0">
                    <a:moveTo>
                      <a:pt x="1694" y="1"/>
                    </a:moveTo>
                    <a:cubicBezTo>
                      <a:pt x="1163" y="435"/>
                      <a:pt x="582" y="822"/>
                      <a:pt x="1" y="1260"/>
                    </a:cubicBezTo>
                    <a:cubicBezTo>
                      <a:pt x="47" y="1260"/>
                      <a:pt x="47" y="1306"/>
                      <a:pt x="47" y="1306"/>
                    </a:cubicBezTo>
                    <a:cubicBezTo>
                      <a:pt x="679" y="969"/>
                      <a:pt x="1260" y="628"/>
                      <a:pt x="1791" y="98"/>
                    </a:cubicBezTo>
                    <a:cubicBezTo>
                      <a:pt x="1745" y="98"/>
                      <a:pt x="1745" y="47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4"/>
              <p:cNvSpPr/>
              <p:nvPr/>
            </p:nvSpPr>
            <p:spPr>
              <a:xfrm>
                <a:off x="3926275" y="2079500"/>
                <a:ext cx="424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454" extrusionOk="0">
                    <a:moveTo>
                      <a:pt x="1698" y="1"/>
                    </a:moveTo>
                    <a:cubicBezTo>
                      <a:pt x="1163" y="485"/>
                      <a:pt x="582" y="969"/>
                      <a:pt x="0" y="1454"/>
                    </a:cubicBezTo>
                    <a:cubicBezTo>
                      <a:pt x="775" y="1210"/>
                      <a:pt x="1260" y="582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4"/>
              <p:cNvSpPr/>
              <p:nvPr/>
            </p:nvSpPr>
            <p:spPr>
              <a:xfrm>
                <a:off x="3944475" y="1872400"/>
                <a:ext cx="1087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842" extrusionOk="0">
                    <a:moveTo>
                      <a:pt x="241" y="1"/>
                    </a:moveTo>
                    <a:cubicBezTo>
                      <a:pt x="144" y="632"/>
                      <a:pt x="98" y="1214"/>
                      <a:pt x="1" y="1841"/>
                    </a:cubicBezTo>
                    <a:cubicBezTo>
                      <a:pt x="292" y="1260"/>
                      <a:pt x="435" y="245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3622400" y="2366325"/>
                <a:ext cx="467400" cy="469775"/>
              </a:xfrm>
              <a:custGeom>
                <a:avLst/>
                <a:gdLst/>
                <a:ahLst/>
                <a:cxnLst/>
                <a:rect l="l" t="t" r="r" b="b"/>
                <a:pathLst>
                  <a:path w="18696" h="18791" extrusionOk="0">
                    <a:moveTo>
                      <a:pt x="9323" y="0"/>
                    </a:moveTo>
                    <a:cubicBezTo>
                      <a:pt x="9284" y="0"/>
                      <a:pt x="9244" y="1"/>
                      <a:pt x="9203" y="4"/>
                    </a:cubicBezTo>
                    <a:cubicBezTo>
                      <a:pt x="8765" y="55"/>
                      <a:pt x="8378" y="248"/>
                      <a:pt x="7990" y="442"/>
                    </a:cubicBezTo>
                    <a:cubicBezTo>
                      <a:pt x="7556" y="682"/>
                      <a:pt x="7118" y="830"/>
                      <a:pt x="6634" y="876"/>
                    </a:cubicBezTo>
                    <a:cubicBezTo>
                      <a:pt x="5232" y="1070"/>
                      <a:pt x="4116" y="1798"/>
                      <a:pt x="3438" y="3104"/>
                    </a:cubicBezTo>
                    <a:cubicBezTo>
                      <a:pt x="3438" y="3154"/>
                      <a:pt x="3391" y="3201"/>
                      <a:pt x="3294" y="3348"/>
                    </a:cubicBezTo>
                    <a:lnTo>
                      <a:pt x="3294" y="2910"/>
                    </a:lnTo>
                    <a:cubicBezTo>
                      <a:pt x="3197" y="2620"/>
                      <a:pt x="3147" y="2283"/>
                      <a:pt x="3050" y="1992"/>
                    </a:cubicBezTo>
                    <a:cubicBezTo>
                      <a:pt x="2989" y="1746"/>
                      <a:pt x="2869" y="1617"/>
                      <a:pt x="2704" y="1617"/>
                    </a:cubicBezTo>
                    <a:cubicBezTo>
                      <a:pt x="2608" y="1617"/>
                      <a:pt x="2497" y="1660"/>
                      <a:pt x="2372" y="1748"/>
                    </a:cubicBezTo>
                    <a:cubicBezTo>
                      <a:pt x="2035" y="2038"/>
                      <a:pt x="1694" y="2329"/>
                      <a:pt x="1454" y="2717"/>
                    </a:cubicBezTo>
                    <a:cubicBezTo>
                      <a:pt x="679" y="3782"/>
                      <a:pt x="291" y="5041"/>
                      <a:pt x="144" y="6351"/>
                    </a:cubicBezTo>
                    <a:cubicBezTo>
                      <a:pt x="1" y="7850"/>
                      <a:pt x="291" y="9354"/>
                      <a:pt x="919" y="10756"/>
                    </a:cubicBezTo>
                    <a:cubicBezTo>
                      <a:pt x="1210" y="11337"/>
                      <a:pt x="1597" y="11872"/>
                      <a:pt x="1888" y="12500"/>
                    </a:cubicBezTo>
                    <a:cubicBezTo>
                      <a:pt x="2229" y="13131"/>
                      <a:pt x="2713" y="13662"/>
                      <a:pt x="3244" y="14147"/>
                    </a:cubicBezTo>
                    <a:cubicBezTo>
                      <a:pt x="3631" y="14391"/>
                      <a:pt x="3728" y="14825"/>
                      <a:pt x="3972" y="15166"/>
                    </a:cubicBezTo>
                    <a:cubicBezTo>
                      <a:pt x="3534" y="15793"/>
                      <a:pt x="3585" y="16425"/>
                      <a:pt x="4116" y="16909"/>
                    </a:cubicBezTo>
                    <a:cubicBezTo>
                      <a:pt x="4503" y="17200"/>
                      <a:pt x="4844" y="17537"/>
                      <a:pt x="5181" y="17878"/>
                    </a:cubicBezTo>
                    <a:cubicBezTo>
                      <a:pt x="5762" y="18459"/>
                      <a:pt x="6491" y="18699"/>
                      <a:pt x="7266" y="18750"/>
                    </a:cubicBezTo>
                    <a:cubicBezTo>
                      <a:pt x="7566" y="18777"/>
                      <a:pt x="7862" y="18791"/>
                      <a:pt x="8156" y="18791"/>
                    </a:cubicBezTo>
                    <a:cubicBezTo>
                      <a:pt x="9378" y="18791"/>
                      <a:pt x="10550" y="18559"/>
                      <a:pt x="11722" y="18168"/>
                    </a:cubicBezTo>
                    <a:cubicBezTo>
                      <a:pt x="12206" y="18021"/>
                      <a:pt x="12593" y="17781"/>
                      <a:pt x="12981" y="17343"/>
                    </a:cubicBezTo>
                    <a:cubicBezTo>
                      <a:pt x="13036" y="17348"/>
                      <a:pt x="13091" y="17350"/>
                      <a:pt x="13145" y="17350"/>
                    </a:cubicBezTo>
                    <a:cubicBezTo>
                      <a:pt x="13703" y="17350"/>
                      <a:pt x="14190" y="17120"/>
                      <a:pt x="14674" y="16812"/>
                    </a:cubicBezTo>
                    <a:cubicBezTo>
                      <a:pt x="14821" y="16762"/>
                      <a:pt x="14918" y="16762"/>
                      <a:pt x="15061" y="16665"/>
                    </a:cubicBezTo>
                    <a:cubicBezTo>
                      <a:pt x="15209" y="16568"/>
                      <a:pt x="15402" y="16522"/>
                      <a:pt x="15546" y="16374"/>
                    </a:cubicBezTo>
                    <a:cubicBezTo>
                      <a:pt x="15740" y="16181"/>
                      <a:pt x="15887" y="15940"/>
                      <a:pt x="16030" y="15696"/>
                    </a:cubicBezTo>
                    <a:cubicBezTo>
                      <a:pt x="16127" y="15650"/>
                      <a:pt x="16274" y="15650"/>
                      <a:pt x="16418" y="15600"/>
                    </a:cubicBezTo>
                    <a:cubicBezTo>
                      <a:pt x="16952" y="15456"/>
                      <a:pt x="17483" y="15166"/>
                      <a:pt x="17774" y="14631"/>
                    </a:cubicBezTo>
                    <a:cubicBezTo>
                      <a:pt x="17967" y="14197"/>
                      <a:pt x="18115" y="13759"/>
                      <a:pt x="18115" y="13325"/>
                    </a:cubicBezTo>
                    <a:cubicBezTo>
                      <a:pt x="18115" y="12790"/>
                      <a:pt x="18212" y="12260"/>
                      <a:pt x="18452" y="11775"/>
                    </a:cubicBezTo>
                    <a:cubicBezTo>
                      <a:pt x="18599" y="11434"/>
                      <a:pt x="18646" y="11097"/>
                      <a:pt x="18646" y="10756"/>
                    </a:cubicBezTo>
                    <a:cubicBezTo>
                      <a:pt x="18696" y="10078"/>
                      <a:pt x="18452" y="9451"/>
                      <a:pt x="18212" y="8819"/>
                    </a:cubicBezTo>
                    <a:cubicBezTo>
                      <a:pt x="18014" y="8348"/>
                      <a:pt x="17657" y="8100"/>
                      <a:pt x="17195" y="8100"/>
                    </a:cubicBezTo>
                    <a:cubicBezTo>
                      <a:pt x="17087" y="8100"/>
                      <a:pt x="16974" y="8114"/>
                      <a:pt x="16855" y="8141"/>
                    </a:cubicBezTo>
                    <a:cubicBezTo>
                      <a:pt x="16759" y="8141"/>
                      <a:pt x="16662" y="8141"/>
                      <a:pt x="16514" y="8191"/>
                    </a:cubicBezTo>
                    <a:cubicBezTo>
                      <a:pt x="16565" y="8094"/>
                      <a:pt x="16611" y="8044"/>
                      <a:pt x="16611" y="7998"/>
                    </a:cubicBezTo>
                    <a:cubicBezTo>
                      <a:pt x="17289" y="6979"/>
                      <a:pt x="17049" y="6010"/>
                      <a:pt x="16708" y="4995"/>
                    </a:cubicBezTo>
                    <a:cubicBezTo>
                      <a:pt x="16662" y="4898"/>
                      <a:pt x="16611" y="4848"/>
                      <a:pt x="16565" y="4801"/>
                    </a:cubicBezTo>
                    <a:cubicBezTo>
                      <a:pt x="16382" y="4583"/>
                      <a:pt x="16227" y="4474"/>
                      <a:pt x="15998" y="4474"/>
                    </a:cubicBezTo>
                    <a:cubicBezTo>
                      <a:pt x="15921" y="4474"/>
                      <a:pt x="15836" y="4486"/>
                      <a:pt x="15740" y="4510"/>
                    </a:cubicBezTo>
                    <a:cubicBezTo>
                      <a:pt x="15643" y="4557"/>
                      <a:pt x="15546" y="4607"/>
                      <a:pt x="15499" y="4607"/>
                    </a:cubicBezTo>
                    <a:cubicBezTo>
                      <a:pt x="15449" y="4607"/>
                      <a:pt x="15449" y="4557"/>
                      <a:pt x="15449" y="4557"/>
                    </a:cubicBezTo>
                    <a:cubicBezTo>
                      <a:pt x="15499" y="4460"/>
                      <a:pt x="15596" y="4363"/>
                      <a:pt x="15693" y="4317"/>
                    </a:cubicBezTo>
                    <a:cubicBezTo>
                      <a:pt x="15790" y="4123"/>
                      <a:pt x="15984" y="4026"/>
                      <a:pt x="16080" y="3832"/>
                    </a:cubicBezTo>
                    <a:cubicBezTo>
                      <a:pt x="16514" y="3251"/>
                      <a:pt x="16274" y="2523"/>
                      <a:pt x="15596" y="2283"/>
                    </a:cubicBezTo>
                    <a:cubicBezTo>
                      <a:pt x="15352" y="2186"/>
                      <a:pt x="15061" y="2135"/>
                      <a:pt x="14771" y="2089"/>
                    </a:cubicBezTo>
                    <a:cubicBezTo>
                      <a:pt x="14240" y="2089"/>
                      <a:pt x="13705" y="2038"/>
                      <a:pt x="13221" y="1895"/>
                    </a:cubicBezTo>
                    <a:cubicBezTo>
                      <a:pt x="13078" y="1845"/>
                      <a:pt x="12884" y="1845"/>
                      <a:pt x="12737" y="1798"/>
                    </a:cubicBezTo>
                    <a:cubicBezTo>
                      <a:pt x="12467" y="1708"/>
                      <a:pt x="12211" y="1665"/>
                      <a:pt x="11967" y="1665"/>
                    </a:cubicBezTo>
                    <a:cubicBezTo>
                      <a:pt x="11291" y="1665"/>
                      <a:pt x="10704" y="1991"/>
                      <a:pt x="10172" y="2523"/>
                    </a:cubicBezTo>
                    <a:cubicBezTo>
                      <a:pt x="10075" y="2670"/>
                      <a:pt x="9978" y="2767"/>
                      <a:pt x="9831" y="2910"/>
                    </a:cubicBezTo>
                    <a:lnTo>
                      <a:pt x="9637" y="3104"/>
                    </a:lnTo>
                    <a:cubicBezTo>
                      <a:pt x="9734" y="2767"/>
                      <a:pt x="9881" y="2523"/>
                      <a:pt x="9978" y="2232"/>
                    </a:cubicBezTo>
                    <a:cubicBezTo>
                      <a:pt x="10172" y="1845"/>
                      <a:pt x="10269" y="1457"/>
                      <a:pt x="10269" y="1023"/>
                    </a:cubicBezTo>
                    <a:cubicBezTo>
                      <a:pt x="10269" y="339"/>
                      <a:pt x="9927" y="0"/>
                      <a:pt x="9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3622400" y="2366325"/>
                <a:ext cx="467400" cy="469775"/>
              </a:xfrm>
              <a:custGeom>
                <a:avLst/>
                <a:gdLst/>
                <a:ahLst/>
                <a:cxnLst/>
                <a:rect l="l" t="t" r="r" b="b"/>
                <a:pathLst>
                  <a:path w="18696" h="18791" extrusionOk="0">
                    <a:moveTo>
                      <a:pt x="2953" y="2232"/>
                    </a:moveTo>
                    <a:cubicBezTo>
                      <a:pt x="3004" y="2379"/>
                      <a:pt x="3050" y="2476"/>
                      <a:pt x="3050" y="2620"/>
                    </a:cubicBezTo>
                    <a:cubicBezTo>
                      <a:pt x="3197" y="3201"/>
                      <a:pt x="3100" y="3736"/>
                      <a:pt x="3004" y="4266"/>
                    </a:cubicBezTo>
                    <a:cubicBezTo>
                      <a:pt x="2953" y="4557"/>
                      <a:pt x="2856" y="4801"/>
                      <a:pt x="2810" y="5092"/>
                    </a:cubicBezTo>
                    <a:cubicBezTo>
                      <a:pt x="2709" y="5058"/>
                      <a:pt x="2613" y="5042"/>
                      <a:pt x="2522" y="5042"/>
                    </a:cubicBezTo>
                    <a:cubicBezTo>
                      <a:pt x="2221" y="5042"/>
                      <a:pt x="1979" y="5217"/>
                      <a:pt x="1791" y="5479"/>
                    </a:cubicBezTo>
                    <a:cubicBezTo>
                      <a:pt x="1694" y="5673"/>
                      <a:pt x="1551" y="5867"/>
                      <a:pt x="1403" y="6060"/>
                    </a:cubicBezTo>
                    <a:cubicBezTo>
                      <a:pt x="1597" y="4944"/>
                      <a:pt x="1888" y="3832"/>
                      <a:pt x="2326" y="2813"/>
                    </a:cubicBezTo>
                    <a:cubicBezTo>
                      <a:pt x="2422" y="2523"/>
                      <a:pt x="2519" y="2283"/>
                      <a:pt x="2953" y="2232"/>
                    </a:cubicBezTo>
                    <a:close/>
                    <a:moveTo>
                      <a:pt x="9881" y="1845"/>
                    </a:moveTo>
                    <a:cubicBezTo>
                      <a:pt x="9928" y="1845"/>
                      <a:pt x="9928" y="1845"/>
                      <a:pt x="9978" y="1895"/>
                    </a:cubicBezTo>
                    <a:cubicBezTo>
                      <a:pt x="9881" y="2038"/>
                      <a:pt x="9784" y="2232"/>
                      <a:pt x="9734" y="2426"/>
                    </a:cubicBezTo>
                    <a:cubicBezTo>
                      <a:pt x="9346" y="3251"/>
                      <a:pt x="8959" y="4123"/>
                      <a:pt x="8816" y="5041"/>
                    </a:cubicBezTo>
                    <a:cubicBezTo>
                      <a:pt x="8719" y="5576"/>
                      <a:pt x="8668" y="6107"/>
                      <a:pt x="8622" y="6641"/>
                    </a:cubicBezTo>
                    <a:lnTo>
                      <a:pt x="8475" y="7366"/>
                    </a:lnTo>
                    <a:cubicBezTo>
                      <a:pt x="8281" y="6835"/>
                      <a:pt x="8087" y="6300"/>
                      <a:pt x="7944" y="5719"/>
                    </a:cubicBezTo>
                    <a:cubicBezTo>
                      <a:pt x="7847" y="4995"/>
                      <a:pt x="8041" y="4317"/>
                      <a:pt x="8475" y="3685"/>
                    </a:cubicBezTo>
                    <a:cubicBezTo>
                      <a:pt x="8668" y="3298"/>
                      <a:pt x="8959" y="2961"/>
                      <a:pt x="9250" y="2620"/>
                    </a:cubicBezTo>
                    <a:cubicBezTo>
                      <a:pt x="9443" y="2329"/>
                      <a:pt x="9687" y="2089"/>
                      <a:pt x="9881" y="1845"/>
                    </a:cubicBezTo>
                    <a:close/>
                    <a:moveTo>
                      <a:pt x="12013" y="1828"/>
                    </a:moveTo>
                    <a:cubicBezTo>
                      <a:pt x="12184" y="1828"/>
                      <a:pt x="12361" y="1850"/>
                      <a:pt x="12543" y="1895"/>
                    </a:cubicBezTo>
                    <a:cubicBezTo>
                      <a:pt x="13368" y="2135"/>
                      <a:pt x="14240" y="2329"/>
                      <a:pt x="15112" y="2329"/>
                    </a:cubicBezTo>
                    <a:cubicBezTo>
                      <a:pt x="15306" y="2329"/>
                      <a:pt x="15499" y="2379"/>
                      <a:pt x="15693" y="2476"/>
                    </a:cubicBezTo>
                    <a:cubicBezTo>
                      <a:pt x="16127" y="2767"/>
                      <a:pt x="16274" y="3251"/>
                      <a:pt x="15984" y="3685"/>
                    </a:cubicBezTo>
                    <a:cubicBezTo>
                      <a:pt x="15836" y="3879"/>
                      <a:pt x="15693" y="4026"/>
                      <a:pt x="15546" y="4169"/>
                    </a:cubicBezTo>
                    <a:cubicBezTo>
                      <a:pt x="15352" y="4414"/>
                      <a:pt x="15158" y="4607"/>
                      <a:pt x="14965" y="4848"/>
                    </a:cubicBezTo>
                    <a:cubicBezTo>
                      <a:pt x="14868" y="4898"/>
                      <a:pt x="14868" y="4995"/>
                      <a:pt x="14821" y="5092"/>
                    </a:cubicBezTo>
                    <a:cubicBezTo>
                      <a:pt x="14868" y="5092"/>
                      <a:pt x="14868" y="5138"/>
                      <a:pt x="14918" y="5138"/>
                    </a:cubicBezTo>
                    <a:cubicBezTo>
                      <a:pt x="15061" y="5041"/>
                      <a:pt x="15255" y="4944"/>
                      <a:pt x="15449" y="4848"/>
                    </a:cubicBezTo>
                    <a:cubicBezTo>
                      <a:pt x="15643" y="4751"/>
                      <a:pt x="15836" y="4704"/>
                      <a:pt x="16080" y="4607"/>
                    </a:cubicBezTo>
                    <a:cubicBezTo>
                      <a:pt x="16224" y="4704"/>
                      <a:pt x="16418" y="4848"/>
                      <a:pt x="16468" y="4995"/>
                    </a:cubicBezTo>
                    <a:cubicBezTo>
                      <a:pt x="16902" y="5816"/>
                      <a:pt x="16999" y="6688"/>
                      <a:pt x="16662" y="7560"/>
                    </a:cubicBezTo>
                    <a:cubicBezTo>
                      <a:pt x="16514" y="7998"/>
                      <a:pt x="16177" y="8288"/>
                      <a:pt x="15740" y="8432"/>
                    </a:cubicBezTo>
                    <a:cubicBezTo>
                      <a:pt x="14724" y="8819"/>
                      <a:pt x="13659" y="9110"/>
                      <a:pt x="12543" y="9303"/>
                    </a:cubicBezTo>
                    <a:cubicBezTo>
                      <a:pt x="11431" y="9547"/>
                      <a:pt x="10412" y="9981"/>
                      <a:pt x="9443" y="10659"/>
                    </a:cubicBezTo>
                    <a:cubicBezTo>
                      <a:pt x="9153" y="10369"/>
                      <a:pt x="8912" y="10078"/>
                      <a:pt x="8571" y="9691"/>
                    </a:cubicBezTo>
                    <a:cubicBezTo>
                      <a:pt x="8668" y="8044"/>
                      <a:pt x="8719" y="6254"/>
                      <a:pt x="9203" y="4510"/>
                    </a:cubicBezTo>
                    <a:cubicBezTo>
                      <a:pt x="9443" y="3685"/>
                      <a:pt x="9881" y="3007"/>
                      <a:pt x="10559" y="2426"/>
                    </a:cubicBezTo>
                    <a:cubicBezTo>
                      <a:pt x="10965" y="2056"/>
                      <a:pt x="11457" y="1828"/>
                      <a:pt x="12013" y="1828"/>
                    </a:cubicBezTo>
                    <a:close/>
                    <a:moveTo>
                      <a:pt x="2661" y="1838"/>
                    </a:moveTo>
                    <a:cubicBezTo>
                      <a:pt x="2736" y="1838"/>
                      <a:pt x="2816" y="1878"/>
                      <a:pt x="2907" y="1992"/>
                    </a:cubicBezTo>
                    <a:cubicBezTo>
                      <a:pt x="2326" y="2186"/>
                      <a:pt x="2132" y="2670"/>
                      <a:pt x="1985" y="3154"/>
                    </a:cubicBezTo>
                    <a:cubicBezTo>
                      <a:pt x="1597" y="4363"/>
                      <a:pt x="1260" y="5526"/>
                      <a:pt x="1066" y="6785"/>
                    </a:cubicBezTo>
                    <a:cubicBezTo>
                      <a:pt x="919" y="8094"/>
                      <a:pt x="873" y="9400"/>
                      <a:pt x="1210" y="10659"/>
                    </a:cubicBezTo>
                    <a:lnTo>
                      <a:pt x="1210" y="10807"/>
                    </a:lnTo>
                    <a:cubicBezTo>
                      <a:pt x="822" y="10225"/>
                      <a:pt x="679" y="9594"/>
                      <a:pt x="532" y="9013"/>
                    </a:cubicBezTo>
                    <a:cubicBezTo>
                      <a:pt x="47" y="7075"/>
                      <a:pt x="338" y="5235"/>
                      <a:pt x="1210" y="3445"/>
                    </a:cubicBezTo>
                    <a:cubicBezTo>
                      <a:pt x="1500" y="2864"/>
                      <a:pt x="1888" y="2329"/>
                      <a:pt x="2422" y="1942"/>
                    </a:cubicBezTo>
                    <a:cubicBezTo>
                      <a:pt x="2499" y="1890"/>
                      <a:pt x="2576" y="1838"/>
                      <a:pt x="2661" y="1838"/>
                    </a:cubicBezTo>
                    <a:close/>
                    <a:moveTo>
                      <a:pt x="9358" y="153"/>
                    </a:moveTo>
                    <a:cubicBezTo>
                      <a:pt x="9586" y="153"/>
                      <a:pt x="9792" y="239"/>
                      <a:pt x="9928" y="442"/>
                    </a:cubicBezTo>
                    <a:cubicBezTo>
                      <a:pt x="10121" y="733"/>
                      <a:pt x="10218" y="1070"/>
                      <a:pt x="9978" y="1411"/>
                    </a:cubicBezTo>
                    <a:cubicBezTo>
                      <a:pt x="9831" y="1651"/>
                      <a:pt x="9637" y="1895"/>
                      <a:pt x="9494" y="2089"/>
                    </a:cubicBezTo>
                    <a:cubicBezTo>
                      <a:pt x="9153" y="2523"/>
                      <a:pt x="8765" y="2961"/>
                      <a:pt x="8428" y="3395"/>
                    </a:cubicBezTo>
                    <a:cubicBezTo>
                      <a:pt x="7750" y="4317"/>
                      <a:pt x="7603" y="5285"/>
                      <a:pt x="7944" y="6397"/>
                    </a:cubicBezTo>
                    <a:cubicBezTo>
                      <a:pt x="8138" y="6932"/>
                      <a:pt x="8281" y="7513"/>
                      <a:pt x="8428" y="8044"/>
                    </a:cubicBezTo>
                    <a:cubicBezTo>
                      <a:pt x="8525" y="8528"/>
                      <a:pt x="8475" y="9354"/>
                      <a:pt x="8331" y="9788"/>
                    </a:cubicBezTo>
                    <a:cubicBezTo>
                      <a:pt x="7990" y="9884"/>
                      <a:pt x="7653" y="9884"/>
                      <a:pt x="7363" y="10032"/>
                    </a:cubicBezTo>
                    <a:cubicBezTo>
                      <a:pt x="7118" y="10225"/>
                      <a:pt x="6925" y="10516"/>
                      <a:pt x="6685" y="10807"/>
                    </a:cubicBezTo>
                    <a:cubicBezTo>
                      <a:pt x="6634" y="10756"/>
                      <a:pt x="6537" y="10756"/>
                      <a:pt x="6491" y="10710"/>
                    </a:cubicBezTo>
                    <a:cubicBezTo>
                      <a:pt x="6006" y="10322"/>
                      <a:pt x="5569" y="9884"/>
                      <a:pt x="5278" y="9354"/>
                    </a:cubicBezTo>
                    <a:cubicBezTo>
                      <a:pt x="4844" y="8579"/>
                      <a:pt x="4457" y="7804"/>
                      <a:pt x="4019" y="6979"/>
                    </a:cubicBezTo>
                    <a:cubicBezTo>
                      <a:pt x="3875" y="6738"/>
                      <a:pt x="3779" y="6448"/>
                      <a:pt x="3631" y="6157"/>
                    </a:cubicBezTo>
                    <a:cubicBezTo>
                      <a:pt x="3438" y="5816"/>
                      <a:pt x="3244" y="5479"/>
                      <a:pt x="3004" y="5092"/>
                    </a:cubicBezTo>
                    <a:cubicBezTo>
                      <a:pt x="3100" y="4317"/>
                      <a:pt x="3391" y="3542"/>
                      <a:pt x="3825" y="2767"/>
                    </a:cubicBezTo>
                    <a:cubicBezTo>
                      <a:pt x="4457" y="1798"/>
                      <a:pt x="5375" y="1264"/>
                      <a:pt x="6491" y="1070"/>
                    </a:cubicBezTo>
                    <a:cubicBezTo>
                      <a:pt x="7118" y="973"/>
                      <a:pt x="7653" y="830"/>
                      <a:pt x="8184" y="539"/>
                    </a:cubicBezTo>
                    <a:cubicBezTo>
                      <a:pt x="8475" y="392"/>
                      <a:pt x="8765" y="295"/>
                      <a:pt x="9056" y="198"/>
                    </a:cubicBezTo>
                    <a:cubicBezTo>
                      <a:pt x="9158" y="169"/>
                      <a:pt x="9260" y="153"/>
                      <a:pt x="9358" y="153"/>
                    </a:cubicBezTo>
                    <a:close/>
                    <a:moveTo>
                      <a:pt x="8361" y="10011"/>
                    </a:moveTo>
                    <a:cubicBezTo>
                      <a:pt x="8460" y="10011"/>
                      <a:pt x="8554" y="10045"/>
                      <a:pt x="8622" y="10078"/>
                    </a:cubicBezTo>
                    <a:cubicBezTo>
                      <a:pt x="9009" y="10419"/>
                      <a:pt x="9443" y="10756"/>
                      <a:pt x="9443" y="11388"/>
                    </a:cubicBezTo>
                    <a:cubicBezTo>
                      <a:pt x="9443" y="11919"/>
                      <a:pt x="9203" y="12260"/>
                      <a:pt x="8668" y="12260"/>
                    </a:cubicBezTo>
                    <a:cubicBezTo>
                      <a:pt x="8475" y="12306"/>
                      <a:pt x="8234" y="12306"/>
                      <a:pt x="7990" y="12306"/>
                    </a:cubicBezTo>
                    <a:cubicBezTo>
                      <a:pt x="7958" y="12313"/>
                      <a:pt x="7926" y="12316"/>
                      <a:pt x="7893" y="12316"/>
                    </a:cubicBezTo>
                    <a:cubicBezTo>
                      <a:pt x="7686" y="12316"/>
                      <a:pt x="7487" y="12183"/>
                      <a:pt x="7363" y="12016"/>
                    </a:cubicBezTo>
                    <a:cubicBezTo>
                      <a:pt x="7215" y="11725"/>
                      <a:pt x="7022" y="11485"/>
                      <a:pt x="6925" y="11194"/>
                    </a:cubicBezTo>
                    <a:cubicBezTo>
                      <a:pt x="6828" y="10853"/>
                      <a:pt x="6925" y="10613"/>
                      <a:pt x="7215" y="10369"/>
                    </a:cubicBezTo>
                    <a:cubicBezTo>
                      <a:pt x="7312" y="10272"/>
                      <a:pt x="7459" y="10175"/>
                      <a:pt x="7556" y="10129"/>
                    </a:cubicBezTo>
                    <a:cubicBezTo>
                      <a:pt x="7797" y="10078"/>
                      <a:pt x="8041" y="10032"/>
                      <a:pt x="8234" y="10032"/>
                    </a:cubicBezTo>
                    <a:cubicBezTo>
                      <a:pt x="8277" y="10017"/>
                      <a:pt x="8319" y="10011"/>
                      <a:pt x="8361" y="10011"/>
                    </a:cubicBezTo>
                    <a:close/>
                    <a:moveTo>
                      <a:pt x="5472" y="9838"/>
                    </a:moveTo>
                    <a:cubicBezTo>
                      <a:pt x="5813" y="10272"/>
                      <a:pt x="6200" y="10756"/>
                      <a:pt x="6634" y="10950"/>
                    </a:cubicBezTo>
                    <a:cubicBezTo>
                      <a:pt x="6878" y="11434"/>
                      <a:pt x="7072" y="11822"/>
                      <a:pt x="7312" y="12260"/>
                    </a:cubicBezTo>
                    <a:cubicBezTo>
                      <a:pt x="6804" y="12416"/>
                      <a:pt x="6326" y="12637"/>
                      <a:pt x="5776" y="12637"/>
                    </a:cubicBezTo>
                    <a:cubicBezTo>
                      <a:pt x="5647" y="12637"/>
                      <a:pt x="5513" y="12625"/>
                      <a:pt x="5375" y="12597"/>
                    </a:cubicBezTo>
                    <a:cubicBezTo>
                      <a:pt x="5328" y="12209"/>
                      <a:pt x="5278" y="11872"/>
                      <a:pt x="5328" y="11485"/>
                    </a:cubicBezTo>
                    <a:cubicBezTo>
                      <a:pt x="5425" y="10950"/>
                      <a:pt x="5425" y="10419"/>
                      <a:pt x="5472" y="9838"/>
                    </a:cubicBezTo>
                    <a:close/>
                    <a:moveTo>
                      <a:pt x="2518" y="5211"/>
                    </a:moveTo>
                    <a:cubicBezTo>
                      <a:pt x="2651" y="5211"/>
                      <a:pt x="2785" y="5283"/>
                      <a:pt x="2907" y="5429"/>
                    </a:cubicBezTo>
                    <a:cubicBezTo>
                      <a:pt x="3100" y="5622"/>
                      <a:pt x="3294" y="5867"/>
                      <a:pt x="3391" y="6157"/>
                    </a:cubicBezTo>
                    <a:cubicBezTo>
                      <a:pt x="3728" y="6738"/>
                      <a:pt x="4019" y="7320"/>
                      <a:pt x="4309" y="7901"/>
                    </a:cubicBezTo>
                    <a:cubicBezTo>
                      <a:pt x="4457" y="8141"/>
                      <a:pt x="4650" y="8432"/>
                      <a:pt x="4794" y="8722"/>
                    </a:cubicBezTo>
                    <a:cubicBezTo>
                      <a:pt x="5181" y="9497"/>
                      <a:pt x="5375" y="10369"/>
                      <a:pt x="5232" y="11241"/>
                    </a:cubicBezTo>
                    <a:cubicBezTo>
                      <a:pt x="5135" y="11628"/>
                      <a:pt x="5135" y="12016"/>
                      <a:pt x="5232" y="12356"/>
                    </a:cubicBezTo>
                    <a:cubicBezTo>
                      <a:pt x="5232" y="12403"/>
                      <a:pt x="5181" y="12453"/>
                      <a:pt x="5181" y="12550"/>
                    </a:cubicBezTo>
                    <a:lnTo>
                      <a:pt x="4600" y="12403"/>
                    </a:lnTo>
                    <a:cubicBezTo>
                      <a:pt x="4457" y="12356"/>
                      <a:pt x="4309" y="12356"/>
                      <a:pt x="4213" y="12306"/>
                    </a:cubicBezTo>
                    <a:cubicBezTo>
                      <a:pt x="3728" y="12306"/>
                      <a:pt x="3534" y="12453"/>
                      <a:pt x="3391" y="12887"/>
                    </a:cubicBezTo>
                    <a:lnTo>
                      <a:pt x="3391" y="13422"/>
                    </a:lnTo>
                    <a:lnTo>
                      <a:pt x="3391" y="13953"/>
                    </a:lnTo>
                    <a:cubicBezTo>
                      <a:pt x="3294" y="13906"/>
                      <a:pt x="3244" y="13856"/>
                      <a:pt x="3197" y="13809"/>
                    </a:cubicBezTo>
                    <a:cubicBezTo>
                      <a:pt x="2372" y="13081"/>
                      <a:pt x="1841" y="12163"/>
                      <a:pt x="1500" y="11144"/>
                    </a:cubicBezTo>
                    <a:cubicBezTo>
                      <a:pt x="1113" y="9741"/>
                      <a:pt x="1066" y="8335"/>
                      <a:pt x="1260" y="6932"/>
                    </a:cubicBezTo>
                    <a:cubicBezTo>
                      <a:pt x="1357" y="6351"/>
                      <a:pt x="1744" y="5867"/>
                      <a:pt x="2132" y="5429"/>
                    </a:cubicBezTo>
                    <a:cubicBezTo>
                      <a:pt x="2252" y="5283"/>
                      <a:pt x="2385" y="5211"/>
                      <a:pt x="2518" y="5211"/>
                    </a:cubicBezTo>
                    <a:close/>
                    <a:moveTo>
                      <a:pt x="7409" y="12356"/>
                    </a:moveTo>
                    <a:cubicBezTo>
                      <a:pt x="7750" y="12403"/>
                      <a:pt x="8041" y="12500"/>
                      <a:pt x="8378" y="12550"/>
                    </a:cubicBezTo>
                    <a:cubicBezTo>
                      <a:pt x="8571" y="13228"/>
                      <a:pt x="9009" y="13809"/>
                      <a:pt x="9590" y="14294"/>
                    </a:cubicBezTo>
                    <a:cubicBezTo>
                      <a:pt x="9250" y="14294"/>
                      <a:pt x="9009" y="14197"/>
                      <a:pt x="8765" y="14050"/>
                    </a:cubicBezTo>
                    <a:cubicBezTo>
                      <a:pt x="8331" y="13809"/>
                      <a:pt x="7847" y="13519"/>
                      <a:pt x="7363" y="13275"/>
                    </a:cubicBezTo>
                    <a:cubicBezTo>
                      <a:pt x="7022" y="13081"/>
                      <a:pt x="6685" y="12887"/>
                      <a:pt x="6297" y="12744"/>
                    </a:cubicBezTo>
                    <a:cubicBezTo>
                      <a:pt x="6685" y="12597"/>
                      <a:pt x="7072" y="12500"/>
                      <a:pt x="7409" y="12356"/>
                    </a:cubicBezTo>
                    <a:close/>
                    <a:moveTo>
                      <a:pt x="17340" y="8288"/>
                    </a:moveTo>
                    <a:cubicBezTo>
                      <a:pt x="17580" y="8288"/>
                      <a:pt x="17824" y="8432"/>
                      <a:pt x="17967" y="8676"/>
                    </a:cubicBezTo>
                    <a:cubicBezTo>
                      <a:pt x="18308" y="9497"/>
                      <a:pt x="18646" y="10322"/>
                      <a:pt x="18452" y="11241"/>
                    </a:cubicBezTo>
                    <a:cubicBezTo>
                      <a:pt x="18405" y="11434"/>
                      <a:pt x="18308" y="11628"/>
                      <a:pt x="18258" y="11822"/>
                    </a:cubicBezTo>
                    <a:cubicBezTo>
                      <a:pt x="18115" y="12209"/>
                      <a:pt x="17967" y="12597"/>
                      <a:pt x="17967" y="13035"/>
                    </a:cubicBezTo>
                    <a:cubicBezTo>
                      <a:pt x="17967" y="13422"/>
                      <a:pt x="17871" y="13856"/>
                      <a:pt x="17727" y="14243"/>
                    </a:cubicBezTo>
                    <a:cubicBezTo>
                      <a:pt x="17580" y="14728"/>
                      <a:pt x="17193" y="15115"/>
                      <a:pt x="16708" y="15309"/>
                    </a:cubicBezTo>
                    <a:cubicBezTo>
                      <a:pt x="16134" y="15507"/>
                      <a:pt x="15567" y="15617"/>
                      <a:pt x="15011" y="15617"/>
                    </a:cubicBezTo>
                    <a:cubicBezTo>
                      <a:pt x="14211" y="15617"/>
                      <a:pt x="13434" y="15390"/>
                      <a:pt x="12690" y="14875"/>
                    </a:cubicBezTo>
                    <a:cubicBezTo>
                      <a:pt x="12109" y="14437"/>
                      <a:pt x="11625" y="13906"/>
                      <a:pt x="11090" y="13468"/>
                    </a:cubicBezTo>
                    <a:cubicBezTo>
                      <a:pt x="10703" y="13131"/>
                      <a:pt x="10365" y="12841"/>
                      <a:pt x="9978" y="12550"/>
                    </a:cubicBezTo>
                    <a:cubicBezTo>
                      <a:pt x="9784" y="12403"/>
                      <a:pt x="9590" y="12306"/>
                      <a:pt x="9346" y="12209"/>
                    </a:cubicBezTo>
                    <a:cubicBezTo>
                      <a:pt x="9637" y="11775"/>
                      <a:pt x="9590" y="11337"/>
                      <a:pt x="9494" y="10853"/>
                    </a:cubicBezTo>
                    <a:cubicBezTo>
                      <a:pt x="10315" y="10272"/>
                      <a:pt x="11140" y="9838"/>
                      <a:pt x="12059" y="9594"/>
                    </a:cubicBezTo>
                    <a:cubicBezTo>
                      <a:pt x="13175" y="9354"/>
                      <a:pt x="14287" y="9063"/>
                      <a:pt x="15352" y="8772"/>
                    </a:cubicBezTo>
                    <a:cubicBezTo>
                      <a:pt x="15836" y="8676"/>
                      <a:pt x="16274" y="8482"/>
                      <a:pt x="16708" y="8385"/>
                    </a:cubicBezTo>
                    <a:cubicBezTo>
                      <a:pt x="16902" y="8288"/>
                      <a:pt x="17146" y="8288"/>
                      <a:pt x="17340" y="8288"/>
                    </a:cubicBezTo>
                    <a:close/>
                    <a:moveTo>
                      <a:pt x="9203" y="12356"/>
                    </a:moveTo>
                    <a:cubicBezTo>
                      <a:pt x="9590" y="12403"/>
                      <a:pt x="9928" y="12647"/>
                      <a:pt x="10218" y="12887"/>
                    </a:cubicBezTo>
                    <a:cubicBezTo>
                      <a:pt x="10656" y="13275"/>
                      <a:pt x="11090" y="13662"/>
                      <a:pt x="11477" y="14100"/>
                    </a:cubicBezTo>
                    <a:cubicBezTo>
                      <a:pt x="12059" y="14584"/>
                      <a:pt x="12593" y="15115"/>
                      <a:pt x="13318" y="15406"/>
                    </a:cubicBezTo>
                    <a:cubicBezTo>
                      <a:pt x="13465" y="15503"/>
                      <a:pt x="13659" y="15553"/>
                      <a:pt x="13899" y="15650"/>
                    </a:cubicBezTo>
                    <a:cubicBezTo>
                      <a:pt x="13175" y="15987"/>
                      <a:pt x="12496" y="16328"/>
                      <a:pt x="11818" y="16568"/>
                    </a:cubicBezTo>
                    <a:cubicBezTo>
                      <a:pt x="11526" y="16698"/>
                      <a:pt x="11212" y="16784"/>
                      <a:pt x="10891" y="16784"/>
                    </a:cubicBezTo>
                    <a:cubicBezTo>
                      <a:pt x="10733" y="16784"/>
                      <a:pt x="10572" y="16763"/>
                      <a:pt x="10412" y="16715"/>
                    </a:cubicBezTo>
                    <a:cubicBezTo>
                      <a:pt x="10365" y="16715"/>
                      <a:pt x="10315" y="16665"/>
                      <a:pt x="10218" y="16619"/>
                    </a:cubicBezTo>
                    <a:cubicBezTo>
                      <a:pt x="10365" y="16522"/>
                      <a:pt x="10462" y="16425"/>
                      <a:pt x="10559" y="16328"/>
                    </a:cubicBezTo>
                    <a:cubicBezTo>
                      <a:pt x="10947" y="15890"/>
                      <a:pt x="11187" y="15456"/>
                      <a:pt x="10947" y="14825"/>
                    </a:cubicBezTo>
                    <a:cubicBezTo>
                      <a:pt x="10850" y="14487"/>
                      <a:pt x="10656" y="14340"/>
                      <a:pt x="10269" y="14340"/>
                    </a:cubicBezTo>
                    <a:cubicBezTo>
                      <a:pt x="9978" y="14340"/>
                      <a:pt x="9734" y="14243"/>
                      <a:pt x="9540" y="14050"/>
                    </a:cubicBezTo>
                    <a:cubicBezTo>
                      <a:pt x="9153" y="13713"/>
                      <a:pt x="8816" y="13275"/>
                      <a:pt x="8571" y="12790"/>
                    </a:cubicBezTo>
                    <a:cubicBezTo>
                      <a:pt x="8525" y="12694"/>
                      <a:pt x="8525" y="12597"/>
                      <a:pt x="8475" y="12500"/>
                    </a:cubicBezTo>
                    <a:cubicBezTo>
                      <a:pt x="8622" y="12453"/>
                      <a:pt x="8765" y="12453"/>
                      <a:pt x="8862" y="12453"/>
                    </a:cubicBezTo>
                    <a:cubicBezTo>
                      <a:pt x="8959" y="12403"/>
                      <a:pt x="9106" y="12403"/>
                      <a:pt x="9203" y="12356"/>
                    </a:cubicBezTo>
                    <a:close/>
                    <a:moveTo>
                      <a:pt x="4049" y="12471"/>
                    </a:moveTo>
                    <a:cubicBezTo>
                      <a:pt x="4115" y="12471"/>
                      <a:pt x="4186" y="12481"/>
                      <a:pt x="4263" y="12500"/>
                    </a:cubicBezTo>
                    <a:cubicBezTo>
                      <a:pt x="4844" y="12647"/>
                      <a:pt x="5425" y="12744"/>
                      <a:pt x="6006" y="12887"/>
                    </a:cubicBezTo>
                    <a:cubicBezTo>
                      <a:pt x="6297" y="12984"/>
                      <a:pt x="6634" y="13081"/>
                      <a:pt x="6975" y="13228"/>
                    </a:cubicBezTo>
                    <a:cubicBezTo>
                      <a:pt x="7506" y="13519"/>
                      <a:pt x="8041" y="13809"/>
                      <a:pt x="8571" y="14147"/>
                    </a:cubicBezTo>
                    <a:cubicBezTo>
                      <a:pt x="8954" y="14360"/>
                      <a:pt x="9298" y="14496"/>
                      <a:pt x="9733" y="14496"/>
                    </a:cubicBezTo>
                    <a:cubicBezTo>
                      <a:pt x="9796" y="14496"/>
                      <a:pt x="9861" y="14493"/>
                      <a:pt x="9928" y="14487"/>
                    </a:cubicBezTo>
                    <a:cubicBezTo>
                      <a:pt x="9944" y="14471"/>
                      <a:pt x="9961" y="14465"/>
                      <a:pt x="9979" y="14465"/>
                    </a:cubicBezTo>
                    <a:cubicBezTo>
                      <a:pt x="10015" y="14465"/>
                      <a:pt x="10057" y="14487"/>
                      <a:pt x="10121" y="14487"/>
                    </a:cubicBezTo>
                    <a:cubicBezTo>
                      <a:pt x="10703" y="14487"/>
                      <a:pt x="11043" y="14972"/>
                      <a:pt x="10896" y="15503"/>
                    </a:cubicBezTo>
                    <a:cubicBezTo>
                      <a:pt x="10753" y="15987"/>
                      <a:pt x="10412" y="16328"/>
                      <a:pt x="9978" y="16522"/>
                    </a:cubicBezTo>
                    <a:cubicBezTo>
                      <a:pt x="9346" y="16859"/>
                      <a:pt x="8622" y="16956"/>
                      <a:pt x="7797" y="17052"/>
                    </a:cubicBezTo>
                    <a:cubicBezTo>
                      <a:pt x="6150" y="16859"/>
                      <a:pt x="4697" y="16231"/>
                      <a:pt x="3825" y="14584"/>
                    </a:cubicBezTo>
                    <a:cubicBezTo>
                      <a:pt x="3534" y="14100"/>
                      <a:pt x="3488" y="13519"/>
                      <a:pt x="3585" y="12938"/>
                    </a:cubicBezTo>
                    <a:cubicBezTo>
                      <a:pt x="3622" y="12627"/>
                      <a:pt x="3786" y="12471"/>
                      <a:pt x="4049" y="12471"/>
                    </a:cubicBezTo>
                    <a:close/>
                    <a:moveTo>
                      <a:pt x="15693" y="15747"/>
                    </a:moveTo>
                    <a:cubicBezTo>
                      <a:pt x="15740" y="16084"/>
                      <a:pt x="15449" y="16471"/>
                      <a:pt x="15112" y="16568"/>
                    </a:cubicBezTo>
                    <a:cubicBezTo>
                      <a:pt x="14868" y="16619"/>
                      <a:pt x="14628" y="16665"/>
                      <a:pt x="14383" y="16812"/>
                    </a:cubicBezTo>
                    <a:cubicBezTo>
                      <a:pt x="13891" y="17107"/>
                      <a:pt x="13397" y="17202"/>
                      <a:pt x="12874" y="17202"/>
                    </a:cubicBezTo>
                    <a:cubicBezTo>
                      <a:pt x="12627" y="17202"/>
                      <a:pt x="12373" y="17180"/>
                      <a:pt x="12109" y="17149"/>
                    </a:cubicBezTo>
                    <a:lnTo>
                      <a:pt x="11237" y="17006"/>
                    </a:lnTo>
                    <a:lnTo>
                      <a:pt x="11237" y="16909"/>
                    </a:lnTo>
                    <a:cubicBezTo>
                      <a:pt x="11431" y="16909"/>
                      <a:pt x="11574" y="16859"/>
                      <a:pt x="11768" y="16812"/>
                    </a:cubicBezTo>
                    <a:cubicBezTo>
                      <a:pt x="12059" y="16665"/>
                      <a:pt x="12400" y="16568"/>
                      <a:pt x="12690" y="16374"/>
                    </a:cubicBezTo>
                    <a:cubicBezTo>
                      <a:pt x="13465" y="15940"/>
                      <a:pt x="14240" y="15747"/>
                      <a:pt x="15112" y="15747"/>
                    </a:cubicBezTo>
                    <a:cubicBezTo>
                      <a:pt x="15176" y="15762"/>
                      <a:pt x="15241" y="15767"/>
                      <a:pt x="15306" y="15767"/>
                    </a:cubicBezTo>
                    <a:cubicBezTo>
                      <a:pt x="15435" y="15767"/>
                      <a:pt x="15564" y="15747"/>
                      <a:pt x="15693" y="15747"/>
                    </a:cubicBezTo>
                    <a:close/>
                    <a:moveTo>
                      <a:pt x="4069" y="15359"/>
                    </a:moveTo>
                    <a:cubicBezTo>
                      <a:pt x="5180" y="16535"/>
                      <a:pt x="6444" y="17160"/>
                      <a:pt x="7863" y="17160"/>
                    </a:cubicBezTo>
                    <a:cubicBezTo>
                      <a:pt x="8547" y="17160"/>
                      <a:pt x="9268" y="17014"/>
                      <a:pt x="10024" y="16715"/>
                    </a:cubicBezTo>
                    <a:cubicBezTo>
                      <a:pt x="10850" y="17149"/>
                      <a:pt x="11722" y="17297"/>
                      <a:pt x="12690" y="17343"/>
                    </a:cubicBezTo>
                    <a:cubicBezTo>
                      <a:pt x="12496" y="17634"/>
                      <a:pt x="12303" y="17781"/>
                      <a:pt x="12012" y="17781"/>
                    </a:cubicBezTo>
                    <a:cubicBezTo>
                      <a:pt x="11466" y="17814"/>
                      <a:pt x="10920" y="17848"/>
                      <a:pt x="10374" y="17848"/>
                    </a:cubicBezTo>
                    <a:cubicBezTo>
                      <a:pt x="10145" y="17848"/>
                      <a:pt x="9916" y="17842"/>
                      <a:pt x="9687" y="17827"/>
                    </a:cubicBezTo>
                    <a:cubicBezTo>
                      <a:pt x="8862" y="17781"/>
                      <a:pt x="7990" y="17684"/>
                      <a:pt x="7169" y="17634"/>
                    </a:cubicBezTo>
                    <a:cubicBezTo>
                      <a:pt x="6103" y="17587"/>
                      <a:pt x="5084" y="17343"/>
                      <a:pt x="4263" y="16619"/>
                    </a:cubicBezTo>
                    <a:cubicBezTo>
                      <a:pt x="3875" y="16278"/>
                      <a:pt x="3728" y="15793"/>
                      <a:pt x="4069" y="15359"/>
                    </a:cubicBezTo>
                    <a:close/>
                    <a:moveTo>
                      <a:pt x="5038" y="17343"/>
                    </a:moveTo>
                    <a:cubicBezTo>
                      <a:pt x="5665" y="17684"/>
                      <a:pt x="6394" y="17731"/>
                      <a:pt x="7118" y="17781"/>
                    </a:cubicBezTo>
                    <a:cubicBezTo>
                      <a:pt x="7797" y="17827"/>
                      <a:pt x="8525" y="17924"/>
                      <a:pt x="9250" y="17975"/>
                    </a:cubicBezTo>
                    <a:cubicBezTo>
                      <a:pt x="9540" y="17998"/>
                      <a:pt x="9831" y="17998"/>
                      <a:pt x="10121" y="17998"/>
                    </a:cubicBezTo>
                    <a:cubicBezTo>
                      <a:pt x="10412" y="17998"/>
                      <a:pt x="10703" y="17998"/>
                      <a:pt x="10993" y="18021"/>
                    </a:cubicBezTo>
                    <a:cubicBezTo>
                      <a:pt x="11140" y="18021"/>
                      <a:pt x="11284" y="18021"/>
                      <a:pt x="11431" y="18071"/>
                    </a:cubicBezTo>
                    <a:cubicBezTo>
                      <a:pt x="11334" y="18071"/>
                      <a:pt x="11284" y="18168"/>
                      <a:pt x="11187" y="18168"/>
                    </a:cubicBezTo>
                    <a:cubicBezTo>
                      <a:pt x="10139" y="18472"/>
                      <a:pt x="9092" y="18660"/>
                      <a:pt x="8010" y="18660"/>
                    </a:cubicBezTo>
                    <a:cubicBezTo>
                      <a:pt x="7891" y="18660"/>
                      <a:pt x="7773" y="18657"/>
                      <a:pt x="7653" y="18653"/>
                    </a:cubicBezTo>
                    <a:cubicBezTo>
                      <a:pt x="6634" y="18602"/>
                      <a:pt x="5762" y="18312"/>
                      <a:pt x="5038" y="17537"/>
                    </a:cubicBezTo>
                    <a:cubicBezTo>
                      <a:pt x="5038" y="17490"/>
                      <a:pt x="4987" y="17440"/>
                      <a:pt x="4941" y="17393"/>
                    </a:cubicBezTo>
                    <a:lnTo>
                      <a:pt x="4941" y="17343"/>
                    </a:lnTo>
                    <a:close/>
                    <a:moveTo>
                      <a:pt x="9323" y="0"/>
                    </a:moveTo>
                    <a:cubicBezTo>
                      <a:pt x="9284" y="0"/>
                      <a:pt x="9244" y="1"/>
                      <a:pt x="9203" y="4"/>
                    </a:cubicBezTo>
                    <a:cubicBezTo>
                      <a:pt x="8765" y="55"/>
                      <a:pt x="8378" y="248"/>
                      <a:pt x="7990" y="442"/>
                    </a:cubicBezTo>
                    <a:cubicBezTo>
                      <a:pt x="7556" y="682"/>
                      <a:pt x="7118" y="830"/>
                      <a:pt x="6634" y="876"/>
                    </a:cubicBezTo>
                    <a:cubicBezTo>
                      <a:pt x="5232" y="1070"/>
                      <a:pt x="4116" y="1798"/>
                      <a:pt x="3438" y="3104"/>
                    </a:cubicBezTo>
                    <a:cubicBezTo>
                      <a:pt x="3438" y="3154"/>
                      <a:pt x="3391" y="3201"/>
                      <a:pt x="3294" y="3348"/>
                    </a:cubicBezTo>
                    <a:lnTo>
                      <a:pt x="3294" y="2910"/>
                    </a:lnTo>
                    <a:cubicBezTo>
                      <a:pt x="3197" y="2620"/>
                      <a:pt x="3147" y="2283"/>
                      <a:pt x="3050" y="1992"/>
                    </a:cubicBezTo>
                    <a:cubicBezTo>
                      <a:pt x="2989" y="1746"/>
                      <a:pt x="2869" y="1617"/>
                      <a:pt x="2704" y="1617"/>
                    </a:cubicBezTo>
                    <a:cubicBezTo>
                      <a:pt x="2608" y="1617"/>
                      <a:pt x="2497" y="1660"/>
                      <a:pt x="2372" y="1748"/>
                    </a:cubicBezTo>
                    <a:cubicBezTo>
                      <a:pt x="2035" y="2038"/>
                      <a:pt x="1694" y="2329"/>
                      <a:pt x="1454" y="2717"/>
                    </a:cubicBezTo>
                    <a:cubicBezTo>
                      <a:pt x="679" y="3782"/>
                      <a:pt x="291" y="5041"/>
                      <a:pt x="144" y="6351"/>
                    </a:cubicBezTo>
                    <a:cubicBezTo>
                      <a:pt x="1" y="7850"/>
                      <a:pt x="291" y="9354"/>
                      <a:pt x="919" y="10756"/>
                    </a:cubicBezTo>
                    <a:cubicBezTo>
                      <a:pt x="1210" y="11337"/>
                      <a:pt x="1597" y="11872"/>
                      <a:pt x="1888" y="12500"/>
                    </a:cubicBezTo>
                    <a:cubicBezTo>
                      <a:pt x="2229" y="13131"/>
                      <a:pt x="2713" y="13662"/>
                      <a:pt x="3244" y="14147"/>
                    </a:cubicBezTo>
                    <a:cubicBezTo>
                      <a:pt x="3631" y="14391"/>
                      <a:pt x="3728" y="14825"/>
                      <a:pt x="3972" y="15166"/>
                    </a:cubicBezTo>
                    <a:cubicBezTo>
                      <a:pt x="3534" y="15793"/>
                      <a:pt x="3585" y="16425"/>
                      <a:pt x="4116" y="16909"/>
                    </a:cubicBezTo>
                    <a:cubicBezTo>
                      <a:pt x="4503" y="17200"/>
                      <a:pt x="4844" y="17537"/>
                      <a:pt x="5181" y="17878"/>
                    </a:cubicBezTo>
                    <a:cubicBezTo>
                      <a:pt x="5762" y="18459"/>
                      <a:pt x="6491" y="18699"/>
                      <a:pt x="7266" y="18750"/>
                    </a:cubicBezTo>
                    <a:cubicBezTo>
                      <a:pt x="7566" y="18777"/>
                      <a:pt x="7862" y="18791"/>
                      <a:pt x="8156" y="18791"/>
                    </a:cubicBezTo>
                    <a:cubicBezTo>
                      <a:pt x="9378" y="18791"/>
                      <a:pt x="10550" y="18559"/>
                      <a:pt x="11722" y="18168"/>
                    </a:cubicBezTo>
                    <a:cubicBezTo>
                      <a:pt x="12206" y="18021"/>
                      <a:pt x="12593" y="17781"/>
                      <a:pt x="12981" y="17343"/>
                    </a:cubicBezTo>
                    <a:cubicBezTo>
                      <a:pt x="13036" y="17348"/>
                      <a:pt x="13091" y="17350"/>
                      <a:pt x="13145" y="17350"/>
                    </a:cubicBezTo>
                    <a:cubicBezTo>
                      <a:pt x="13703" y="17350"/>
                      <a:pt x="14190" y="17120"/>
                      <a:pt x="14674" y="16812"/>
                    </a:cubicBezTo>
                    <a:cubicBezTo>
                      <a:pt x="14821" y="16762"/>
                      <a:pt x="14918" y="16762"/>
                      <a:pt x="15061" y="16665"/>
                    </a:cubicBezTo>
                    <a:cubicBezTo>
                      <a:pt x="15209" y="16568"/>
                      <a:pt x="15402" y="16522"/>
                      <a:pt x="15546" y="16374"/>
                    </a:cubicBezTo>
                    <a:cubicBezTo>
                      <a:pt x="15740" y="16181"/>
                      <a:pt x="15887" y="15940"/>
                      <a:pt x="16030" y="15696"/>
                    </a:cubicBezTo>
                    <a:cubicBezTo>
                      <a:pt x="16127" y="15650"/>
                      <a:pt x="16274" y="15650"/>
                      <a:pt x="16418" y="15600"/>
                    </a:cubicBezTo>
                    <a:cubicBezTo>
                      <a:pt x="16952" y="15456"/>
                      <a:pt x="17483" y="15166"/>
                      <a:pt x="17774" y="14631"/>
                    </a:cubicBezTo>
                    <a:cubicBezTo>
                      <a:pt x="17967" y="14197"/>
                      <a:pt x="18115" y="13759"/>
                      <a:pt x="18115" y="13325"/>
                    </a:cubicBezTo>
                    <a:cubicBezTo>
                      <a:pt x="18115" y="12790"/>
                      <a:pt x="18212" y="12260"/>
                      <a:pt x="18452" y="11775"/>
                    </a:cubicBezTo>
                    <a:cubicBezTo>
                      <a:pt x="18599" y="11434"/>
                      <a:pt x="18646" y="11097"/>
                      <a:pt x="18646" y="10756"/>
                    </a:cubicBezTo>
                    <a:cubicBezTo>
                      <a:pt x="18696" y="10078"/>
                      <a:pt x="18452" y="9451"/>
                      <a:pt x="18212" y="8819"/>
                    </a:cubicBezTo>
                    <a:cubicBezTo>
                      <a:pt x="18014" y="8348"/>
                      <a:pt x="17657" y="8100"/>
                      <a:pt x="17195" y="8100"/>
                    </a:cubicBezTo>
                    <a:cubicBezTo>
                      <a:pt x="17087" y="8100"/>
                      <a:pt x="16974" y="8114"/>
                      <a:pt x="16855" y="8141"/>
                    </a:cubicBezTo>
                    <a:cubicBezTo>
                      <a:pt x="16759" y="8141"/>
                      <a:pt x="16662" y="8141"/>
                      <a:pt x="16514" y="8191"/>
                    </a:cubicBezTo>
                    <a:cubicBezTo>
                      <a:pt x="16565" y="8094"/>
                      <a:pt x="16611" y="8044"/>
                      <a:pt x="16611" y="7998"/>
                    </a:cubicBezTo>
                    <a:cubicBezTo>
                      <a:pt x="17289" y="6979"/>
                      <a:pt x="17049" y="6010"/>
                      <a:pt x="16708" y="4995"/>
                    </a:cubicBezTo>
                    <a:cubicBezTo>
                      <a:pt x="16662" y="4898"/>
                      <a:pt x="16611" y="4848"/>
                      <a:pt x="16565" y="4801"/>
                    </a:cubicBezTo>
                    <a:cubicBezTo>
                      <a:pt x="16382" y="4583"/>
                      <a:pt x="16227" y="4474"/>
                      <a:pt x="15998" y="4474"/>
                    </a:cubicBezTo>
                    <a:cubicBezTo>
                      <a:pt x="15921" y="4474"/>
                      <a:pt x="15836" y="4486"/>
                      <a:pt x="15740" y="4510"/>
                    </a:cubicBezTo>
                    <a:cubicBezTo>
                      <a:pt x="15643" y="4557"/>
                      <a:pt x="15546" y="4607"/>
                      <a:pt x="15499" y="4607"/>
                    </a:cubicBezTo>
                    <a:cubicBezTo>
                      <a:pt x="15449" y="4607"/>
                      <a:pt x="15449" y="4557"/>
                      <a:pt x="15449" y="4557"/>
                    </a:cubicBezTo>
                    <a:cubicBezTo>
                      <a:pt x="15499" y="4460"/>
                      <a:pt x="15596" y="4363"/>
                      <a:pt x="15693" y="4317"/>
                    </a:cubicBezTo>
                    <a:cubicBezTo>
                      <a:pt x="15790" y="4123"/>
                      <a:pt x="15984" y="4026"/>
                      <a:pt x="16080" y="3832"/>
                    </a:cubicBezTo>
                    <a:cubicBezTo>
                      <a:pt x="16514" y="3251"/>
                      <a:pt x="16274" y="2523"/>
                      <a:pt x="15596" y="2283"/>
                    </a:cubicBezTo>
                    <a:cubicBezTo>
                      <a:pt x="15352" y="2186"/>
                      <a:pt x="15061" y="2135"/>
                      <a:pt x="14771" y="2089"/>
                    </a:cubicBezTo>
                    <a:cubicBezTo>
                      <a:pt x="14240" y="2089"/>
                      <a:pt x="13705" y="2038"/>
                      <a:pt x="13221" y="1895"/>
                    </a:cubicBezTo>
                    <a:cubicBezTo>
                      <a:pt x="13078" y="1845"/>
                      <a:pt x="12884" y="1845"/>
                      <a:pt x="12737" y="1798"/>
                    </a:cubicBezTo>
                    <a:cubicBezTo>
                      <a:pt x="12467" y="1708"/>
                      <a:pt x="12211" y="1665"/>
                      <a:pt x="11967" y="1665"/>
                    </a:cubicBezTo>
                    <a:cubicBezTo>
                      <a:pt x="11291" y="1665"/>
                      <a:pt x="10704" y="1991"/>
                      <a:pt x="10172" y="2523"/>
                    </a:cubicBezTo>
                    <a:cubicBezTo>
                      <a:pt x="10075" y="2670"/>
                      <a:pt x="9978" y="2767"/>
                      <a:pt x="9831" y="2910"/>
                    </a:cubicBezTo>
                    <a:lnTo>
                      <a:pt x="9637" y="3104"/>
                    </a:lnTo>
                    <a:cubicBezTo>
                      <a:pt x="9734" y="2767"/>
                      <a:pt x="9881" y="2523"/>
                      <a:pt x="9978" y="2232"/>
                    </a:cubicBezTo>
                    <a:cubicBezTo>
                      <a:pt x="10172" y="1845"/>
                      <a:pt x="10269" y="1457"/>
                      <a:pt x="10269" y="1023"/>
                    </a:cubicBezTo>
                    <a:cubicBezTo>
                      <a:pt x="10269" y="339"/>
                      <a:pt x="9927" y="0"/>
                      <a:pt x="9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3811300" y="2652900"/>
                <a:ext cx="2782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507" extrusionOk="0">
                    <a:moveTo>
                      <a:pt x="196" y="1"/>
                    </a:moveTo>
                    <a:cubicBezTo>
                      <a:pt x="121" y="1"/>
                      <a:pt x="54" y="37"/>
                      <a:pt x="0" y="119"/>
                    </a:cubicBezTo>
                    <a:cubicBezTo>
                      <a:pt x="144" y="215"/>
                      <a:pt x="337" y="312"/>
                      <a:pt x="531" y="409"/>
                    </a:cubicBezTo>
                    <a:cubicBezTo>
                      <a:pt x="725" y="456"/>
                      <a:pt x="919" y="456"/>
                      <a:pt x="1112" y="506"/>
                    </a:cubicBezTo>
                    <a:cubicBezTo>
                      <a:pt x="1066" y="359"/>
                      <a:pt x="1015" y="312"/>
                      <a:pt x="919" y="262"/>
                    </a:cubicBezTo>
                    <a:cubicBezTo>
                      <a:pt x="725" y="215"/>
                      <a:pt x="582" y="165"/>
                      <a:pt x="388" y="68"/>
                    </a:cubicBezTo>
                    <a:cubicBezTo>
                      <a:pt x="322" y="25"/>
                      <a:pt x="257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3831825" y="2640100"/>
                <a:ext cx="194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87" extrusionOk="0">
                    <a:moveTo>
                      <a:pt x="412" y="0"/>
                    </a:moveTo>
                    <a:cubicBezTo>
                      <a:pt x="261" y="0"/>
                      <a:pt x="149" y="122"/>
                      <a:pt x="1" y="386"/>
                    </a:cubicBezTo>
                    <a:cubicBezTo>
                      <a:pt x="291" y="290"/>
                      <a:pt x="485" y="243"/>
                      <a:pt x="776" y="146"/>
                    </a:cubicBezTo>
                    <a:cubicBezTo>
                      <a:pt x="624" y="51"/>
                      <a:pt x="510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3808875" y="2628525"/>
                <a:ext cx="145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66" extrusionOk="0">
                    <a:moveTo>
                      <a:pt x="259" y="0"/>
                    </a:moveTo>
                    <a:cubicBezTo>
                      <a:pt x="183" y="0"/>
                      <a:pt x="97" y="27"/>
                      <a:pt x="0" y="75"/>
                    </a:cubicBezTo>
                    <a:cubicBezTo>
                      <a:pt x="194" y="171"/>
                      <a:pt x="338" y="268"/>
                      <a:pt x="582" y="365"/>
                    </a:cubicBezTo>
                    <a:cubicBezTo>
                      <a:pt x="517" y="107"/>
                      <a:pt x="409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3778550" y="2435475"/>
                <a:ext cx="339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7460" extrusionOk="0">
                    <a:moveTo>
                      <a:pt x="51" y="1"/>
                    </a:moveTo>
                    <a:cubicBezTo>
                      <a:pt x="51" y="388"/>
                      <a:pt x="1" y="776"/>
                      <a:pt x="1" y="1163"/>
                    </a:cubicBezTo>
                    <a:cubicBezTo>
                      <a:pt x="51" y="2372"/>
                      <a:pt x="148" y="3534"/>
                      <a:pt x="342" y="4747"/>
                    </a:cubicBezTo>
                    <a:cubicBezTo>
                      <a:pt x="485" y="5619"/>
                      <a:pt x="729" y="6440"/>
                      <a:pt x="1163" y="7266"/>
                    </a:cubicBezTo>
                    <a:cubicBezTo>
                      <a:pt x="1213" y="7312"/>
                      <a:pt x="1260" y="7363"/>
                      <a:pt x="1310" y="7459"/>
                    </a:cubicBezTo>
                    <a:lnTo>
                      <a:pt x="1357" y="7409"/>
                    </a:lnTo>
                    <a:cubicBezTo>
                      <a:pt x="245" y="5038"/>
                      <a:pt x="194" y="2519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4"/>
              <p:cNvSpPr/>
              <p:nvPr/>
            </p:nvSpPr>
            <p:spPr>
              <a:xfrm>
                <a:off x="3845200" y="2518975"/>
                <a:ext cx="98050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4217" extrusionOk="0">
                    <a:moveTo>
                      <a:pt x="3922" y="1"/>
                    </a:moveTo>
                    <a:cubicBezTo>
                      <a:pt x="2810" y="632"/>
                      <a:pt x="0" y="3585"/>
                      <a:pt x="47" y="4216"/>
                    </a:cubicBezTo>
                    <a:cubicBezTo>
                      <a:pt x="628" y="3488"/>
                      <a:pt x="1209" y="2713"/>
                      <a:pt x="1841" y="2035"/>
                    </a:cubicBezTo>
                    <a:cubicBezTo>
                      <a:pt x="2469" y="1357"/>
                      <a:pt x="3197" y="679"/>
                      <a:pt x="3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4"/>
              <p:cNvSpPr/>
              <p:nvPr/>
            </p:nvSpPr>
            <p:spPr>
              <a:xfrm>
                <a:off x="3862150" y="2651000"/>
                <a:ext cx="156175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0" extrusionOk="0">
                    <a:moveTo>
                      <a:pt x="241" y="1"/>
                    </a:moveTo>
                    <a:cubicBezTo>
                      <a:pt x="194" y="1"/>
                      <a:pt x="97" y="47"/>
                      <a:pt x="0" y="98"/>
                    </a:cubicBezTo>
                    <a:cubicBezTo>
                      <a:pt x="1498" y="302"/>
                      <a:pt x="2948" y="529"/>
                      <a:pt x="4400" y="529"/>
                    </a:cubicBezTo>
                    <a:cubicBezTo>
                      <a:pt x="5014" y="529"/>
                      <a:pt x="5628" y="488"/>
                      <a:pt x="6246" y="388"/>
                    </a:cubicBezTo>
                    <a:lnTo>
                      <a:pt x="5665" y="388"/>
                    </a:lnTo>
                    <a:cubicBezTo>
                      <a:pt x="5346" y="398"/>
                      <a:pt x="5028" y="404"/>
                      <a:pt x="4712" y="404"/>
                    </a:cubicBezTo>
                    <a:cubicBezTo>
                      <a:pt x="3544" y="404"/>
                      <a:pt x="2392" y="326"/>
                      <a:pt x="1209" y="98"/>
                    </a:cubicBezTo>
                    <a:cubicBezTo>
                      <a:pt x="919" y="47"/>
                      <a:pt x="582" y="47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4"/>
              <p:cNvSpPr/>
              <p:nvPr/>
            </p:nvSpPr>
            <p:spPr>
              <a:xfrm>
                <a:off x="3667150" y="2565000"/>
                <a:ext cx="218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282" extrusionOk="0">
                    <a:moveTo>
                      <a:pt x="632" y="0"/>
                    </a:moveTo>
                    <a:cubicBezTo>
                      <a:pt x="582" y="97"/>
                      <a:pt x="536" y="147"/>
                      <a:pt x="536" y="194"/>
                    </a:cubicBezTo>
                    <a:cubicBezTo>
                      <a:pt x="245" y="1310"/>
                      <a:pt x="1" y="2472"/>
                      <a:pt x="195" y="3635"/>
                    </a:cubicBezTo>
                    <a:cubicBezTo>
                      <a:pt x="291" y="4069"/>
                      <a:pt x="388" y="4456"/>
                      <a:pt x="536" y="4843"/>
                    </a:cubicBezTo>
                    <a:cubicBezTo>
                      <a:pt x="582" y="5037"/>
                      <a:pt x="729" y="5134"/>
                      <a:pt x="776" y="5281"/>
                    </a:cubicBezTo>
                    <a:cubicBezTo>
                      <a:pt x="826" y="5281"/>
                      <a:pt x="873" y="5281"/>
                      <a:pt x="873" y="5231"/>
                    </a:cubicBezTo>
                    <a:cubicBezTo>
                      <a:pt x="1" y="3584"/>
                      <a:pt x="245" y="1841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4"/>
              <p:cNvSpPr/>
              <p:nvPr/>
            </p:nvSpPr>
            <p:spPr>
              <a:xfrm>
                <a:off x="3732550" y="2408850"/>
                <a:ext cx="21825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60" extrusionOk="0">
                    <a:moveTo>
                      <a:pt x="341" y="0"/>
                    </a:moveTo>
                    <a:lnTo>
                      <a:pt x="341" y="0"/>
                    </a:lnTo>
                    <a:cubicBezTo>
                      <a:pt x="97" y="194"/>
                      <a:pt x="51" y="194"/>
                      <a:pt x="51" y="531"/>
                    </a:cubicBezTo>
                    <a:cubicBezTo>
                      <a:pt x="0" y="1066"/>
                      <a:pt x="97" y="1597"/>
                      <a:pt x="194" y="2131"/>
                    </a:cubicBezTo>
                    <a:cubicBezTo>
                      <a:pt x="341" y="2906"/>
                      <a:pt x="485" y="3681"/>
                      <a:pt x="872" y="4359"/>
                    </a:cubicBezTo>
                    <a:cubicBezTo>
                      <a:pt x="729" y="3778"/>
                      <a:pt x="581" y="3197"/>
                      <a:pt x="438" y="2565"/>
                    </a:cubicBezTo>
                    <a:cubicBezTo>
                      <a:pt x="291" y="1744"/>
                      <a:pt x="0" y="919"/>
                      <a:pt x="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4"/>
              <p:cNvSpPr/>
              <p:nvPr/>
            </p:nvSpPr>
            <p:spPr>
              <a:xfrm>
                <a:off x="3846350" y="2673975"/>
                <a:ext cx="7027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05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5" y="775"/>
                      <a:pt x="2182" y="2860"/>
                      <a:pt x="2810" y="3053"/>
                    </a:cubicBezTo>
                    <a:cubicBezTo>
                      <a:pt x="2326" y="2569"/>
                      <a:pt x="1795" y="2085"/>
                      <a:pt x="1357" y="1600"/>
                    </a:cubicBezTo>
                    <a:cubicBezTo>
                      <a:pt x="873" y="1116"/>
                      <a:pt x="485" y="53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4"/>
              <p:cNvSpPr/>
              <p:nvPr/>
            </p:nvSpPr>
            <p:spPr>
              <a:xfrm>
                <a:off x="3864575" y="2625525"/>
                <a:ext cx="1150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674" extrusionOk="0">
                    <a:moveTo>
                      <a:pt x="4600" y="1"/>
                    </a:moveTo>
                    <a:cubicBezTo>
                      <a:pt x="3825" y="148"/>
                      <a:pt x="3100" y="291"/>
                      <a:pt x="2325" y="439"/>
                    </a:cubicBezTo>
                    <a:cubicBezTo>
                      <a:pt x="1550" y="536"/>
                      <a:pt x="775" y="582"/>
                      <a:pt x="0" y="632"/>
                    </a:cubicBezTo>
                    <a:cubicBezTo>
                      <a:pt x="305" y="660"/>
                      <a:pt x="607" y="673"/>
                      <a:pt x="906" y="673"/>
                    </a:cubicBezTo>
                    <a:cubicBezTo>
                      <a:pt x="2171" y="673"/>
                      <a:pt x="3387" y="433"/>
                      <a:pt x="4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4"/>
              <p:cNvSpPr/>
              <p:nvPr/>
            </p:nvSpPr>
            <p:spPr>
              <a:xfrm>
                <a:off x="3869425" y="2551725"/>
                <a:ext cx="111400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2566" extrusionOk="0">
                    <a:moveTo>
                      <a:pt x="4456" y="0"/>
                    </a:moveTo>
                    <a:lnTo>
                      <a:pt x="4456" y="0"/>
                    </a:lnTo>
                    <a:cubicBezTo>
                      <a:pt x="2809" y="582"/>
                      <a:pt x="1259" y="1306"/>
                      <a:pt x="0" y="2565"/>
                    </a:cubicBezTo>
                    <a:cubicBezTo>
                      <a:pt x="1306" y="1453"/>
                      <a:pt x="2856" y="678"/>
                      <a:pt x="4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4"/>
              <p:cNvSpPr/>
              <p:nvPr/>
            </p:nvSpPr>
            <p:spPr>
              <a:xfrm>
                <a:off x="3900900" y="2414850"/>
                <a:ext cx="4477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713" extrusionOk="0">
                    <a:moveTo>
                      <a:pt x="1790" y="1"/>
                    </a:moveTo>
                    <a:cubicBezTo>
                      <a:pt x="1209" y="148"/>
                      <a:pt x="241" y="1698"/>
                      <a:pt x="0" y="2713"/>
                    </a:cubicBezTo>
                    <a:lnTo>
                      <a:pt x="434" y="1988"/>
                    </a:lnTo>
                    <a:cubicBezTo>
                      <a:pt x="531" y="1744"/>
                      <a:pt x="678" y="1504"/>
                      <a:pt x="822" y="1310"/>
                    </a:cubicBezTo>
                    <a:cubicBezTo>
                      <a:pt x="919" y="1066"/>
                      <a:pt x="1066" y="826"/>
                      <a:pt x="1260" y="632"/>
                    </a:cubicBezTo>
                    <a:cubicBezTo>
                      <a:pt x="1403" y="438"/>
                      <a:pt x="1597" y="245"/>
                      <a:pt x="17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4"/>
              <p:cNvSpPr/>
              <p:nvPr/>
            </p:nvSpPr>
            <p:spPr>
              <a:xfrm>
                <a:off x="3797925" y="2740600"/>
                <a:ext cx="46050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104" extrusionOk="0">
                    <a:moveTo>
                      <a:pt x="1841" y="1"/>
                    </a:moveTo>
                    <a:cubicBezTo>
                      <a:pt x="1698" y="291"/>
                      <a:pt x="1550" y="582"/>
                      <a:pt x="1357" y="919"/>
                    </a:cubicBezTo>
                    <a:cubicBezTo>
                      <a:pt x="1066" y="1500"/>
                      <a:pt x="679" y="1985"/>
                      <a:pt x="1" y="2081"/>
                    </a:cubicBezTo>
                    <a:lnTo>
                      <a:pt x="97" y="2081"/>
                    </a:lnTo>
                    <a:cubicBezTo>
                      <a:pt x="164" y="2096"/>
                      <a:pt x="228" y="2103"/>
                      <a:pt x="290" y="2103"/>
                    </a:cubicBezTo>
                    <a:cubicBezTo>
                      <a:pt x="635" y="2103"/>
                      <a:pt x="909" y="1886"/>
                      <a:pt x="1117" y="1597"/>
                    </a:cubicBezTo>
                    <a:cubicBezTo>
                      <a:pt x="1504" y="1113"/>
                      <a:pt x="1744" y="582"/>
                      <a:pt x="1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4"/>
              <p:cNvSpPr/>
              <p:nvPr/>
            </p:nvSpPr>
            <p:spPr>
              <a:xfrm>
                <a:off x="3805200" y="2374950"/>
                <a:ext cx="2907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856" extrusionOk="0">
                    <a:moveTo>
                      <a:pt x="1163" y="0"/>
                    </a:moveTo>
                    <a:lnTo>
                      <a:pt x="1163" y="0"/>
                    </a:lnTo>
                    <a:cubicBezTo>
                      <a:pt x="678" y="291"/>
                      <a:pt x="0" y="2034"/>
                      <a:pt x="0" y="2856"/>
                    </a:cubicBezTo>
                    <a:cubicBezTo>
                      <a:pt x="341" y="1887"/>
                      <a:pt x="632" y="919"/>
                      <a:pt x="1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3804025" y="2527500"/>
                <a:ext cx="1815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341" extrusionOk="0">
                    <a:moveTo>
                      <a:pt x="47" y="1"/>
                    </a:moveTo>
                    <a:lnTo>
                      <a:pt x="47" y="1"/>
                    </a:lnTo>
                    <a:cubicBezTo>
                      <a:pt x="1" y="679"/>
                      <a:pt x="435" y="3004"/>
                      <a:pt x="725" y="3341"/>
                    </a:cubicBezTo>
                    <a:cubicBezTo>
                      <a:pt x="485" y="2229"/>
                      <a:pt x="291" y="1066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3696225" y="2545625"/>
                <a:ext cx="266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570" extrusionOk="0">
                    <a:moveTo>
                      <a:pt x="1066" y="0"/>
                    </a:moveTo>
                    <a:lnTo>
                      <a:pt x="1066" y="0"/>
                    </a:lnTo>
                    <a:cubicBezTo>
                      <a:pt x="581" y="341"/>
                      <a:pt x="0" y="1891"/>
                      <a:pt x="51" y="2569"/>
                    </a:cubicBezTo>
                    <a:cubicBezTo>
                      <a:pt x="244" y="1697"/>
                      <a:pt x="678" y="922"/>
                      <a:pt x="1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3954175" y="2491175"/>
                <a:ext cx="508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501" extrusionOk="0">
                    <a:moveTo>
                      <a:pt x="2035" y="1"/>
                    </a:moveTo>
                    <a:lnTo>
                      <a:pt x="2035" y="1"/>
                    </a:lnTo>
                    <a:cubicBezTo>
                      <a:pt x="1597" y="47"/>
                      <a:pt x="388" y="919"/>
                      <a:pt x="0" y="1500"/>
                    </a:cubicBezTo>
                    <a:cubicBezTo>
                      <a:pt x="337" y="1260"/>
                      <a:pt x="678" y="969"/>
                      <a:pt x="1016" y="725"/>
                    </a:cubicBez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3655050" y="2590475"/>
                <a:ext cx="970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2713" extrusionOk="0">
                    <a:moveTo>
                      <a:pt x="388" y="0"/>
                    </a:moveTo>
                    <a:cubicBezTo>
                      <a:pt x="245" y="872"/>
                      <a:pt x="1" y="1790"/>
                      <a:pt x="291" y="2712"/>
                    </a:cubicBezTo>
                    <a:cubicBezTo>
                      <a:pt x="148" y="1790"/>
                      <a:pt x="388" y="872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3842775" y="2563825"/>
                <a:ext cx="266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035" extrusionOk="0">
                    <a:moveTo>
                      <a:pt x="1066" y="1"/>
                    </a:moveTo>
                    <a:lnTo>
                      <a:pt x="1066" y="1"/>
                    </a:lnTo>
                    <a:cubicBezTo>
                      <a:pt x="582" y="628"/>
                      <a:pt x="97" y="1260"/>
                      <a:pt x="1" y="2035"/>
                    </a:cubicBezTo>
                    <a:cubicBezTo>
                      <a:pt x="338" y="1357"/>
                      <a:pt x="725" y="679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3772550" y="2572250"/>
                <a:ext cx="30250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91" y="776"/>
                      <a:pt x="628" y="1504"/>
                      <a:pt x="1112" y="2085"/>
                    </a:cubicBezTo>
                    <a:cubicBezTo>
                      <a:pt x="1163" y="2085"/>
                      <a:pt x="1163" y="2085"/>
                      <a:pt x="1209" y="2035"/>
                    </a:cubicBezTo>
                    <a:cubicBezTo>
                      <a:pt x="775" y="1357"/>
                      <a:pt x="388" y="67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3772550" y="2687325"/>
                <a:ext cx="1455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276" extrusionOk="0">
                    <a:moveTo>
                      <a:pt x="582" y="1"/>
                    </a:moveTo>
                    <a:cubicBezTo>
                      <a:pt x="144" y="338"/>
                      <a:pt x="0" y="1163"/>
                      <a:pt x="97" y="2275"/>
                    </a:cubicBezTo>
                    <a:cubicBezTo>
                      <a:pt x="241" y="1551"/>
                      <a:pt x="194" y="776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3856050" y="2673975"/>
                <a:ext cx="37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438"/>
                      <a:pt x="1116" y="1407"/>
                      <a:pt x="1504" y="1550"/>
                    </a:cubicBezTo>
                    <a:cubicBezTo>
                      <a:pt x="1260" y="1310"/>
                      <a:pt x="1019" y="1066"/>
                      <a:pt x="775" y="775"/>
                    </a:cubicBezTo>
                    <a:cubicBezTo>
                      <a:pt x="485" y="535"/>
                      <a:pt x="244" y="2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3747075" y="2719975"/>
                <a:ext cx="23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423" extrusionOk="0">
                    <a:moveTo>
                      <a:pt x="97" y="1"/>
                    </a:moveTo>
                    <a:cubicBezTo>
                      <a:pt x="0" y="1116"/>
                      <a:pt x="341" y="2132"/>
                      <a:pt x="923" y="2422"/>
                    </a:cubicBezTo>
                    <a:cubicBezTo>
                      <a:pt x="291" y="1454"/>
                      <a:pt x="194" y="1116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3900900" y="2410000"/>
                <a:ext cx="29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1454" extrusionOk="0">
                    <a:moveTo>
                      <a:pt x="1163" y="1"/>
                    </a:moveTo>
                    <a:cubicBezTo>
                      <a:pt x="725" y="148"/>
                      <a:pt x="291" y="729"/>
                      <a:pt x="0" y="1454"/>
                    </a:cubicBez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>
                <a:off x="3836675" y="2366425"/>
                <a:ext cx="218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454" extrusionOk="0">
                    <a:moveTo>
                      <a:pt x="872" y="0"/>
                    </a:moveTo>
                    <a:cubicBezTo>
                      <a:pt x="485" y="194"/>
                      <a:pt x="0" y="1019"/>
                      <a:pt x="0" y="1453"/>
                    </a:cubicBezTo>
                    <a:cubicBezTo>
                      <a:pt x="245" y="1019"/>
                      <a:pt x="535" y="535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4"/>
              <p:cNvSpPr/>
              <p:nvPr/>
            </p:nvSpPr>
            <p:spPr>
              <a:xfrm>
                <a:off x="3761600" y="2659425"/>
                <a:ext cx="3877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1" y="202"/>
                      <a:pt x="717" y="310"/>
                      <a:pt x="1071" y="310"/>
                    </a:cubicBezTo>
                    <a:cubicBezTo>
                      <a:pt x="1228" y="310"/>
                      <a:pt x="1387" y="289"/>
                      <a:pt x="1550" y="245"/>
                    </a:cubicBezTo>
                    <a:lnTo>
                      <a:pt x="1550" y="148"/>
                    </a:lnTo>
                    <a:lnTo>
                      <a:pt x="776" y="148"/>
                    </a:lnTo>
                    <a:cubicBezTo>
                      <a:pt x="535" y="98"/>
                      <a:pt x="245" y="5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3770125" y="2652175"/>
                <a:ext cx="2907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0" y="130"/>
                      <a:pt x="496" y="239"/>
                      <a:pt x="755" y="239"/>
                    </a:cubicBezTo>
                    <a:cubicBezTo>
                      <a:pt x="884" y="239"/>
                      <a:pt x="1018" y="212"/>
                      <a:pt x="1163" y="1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3822150" y="2772100"/>
                <a:ext cx="230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872" extrusionOk="0">
                    <a:moveTo>
                      <a:pt x="922" y="0"/>
                    </a:moveTo>
                    <a:lnTo>
                      <a:pt x="922" y="0"/>
                    </a:lnTo>
                    <a:cubicBezTo>
                      <a:pt x="632" y="291"/>
                      <a:pt x="341" y="531"/>
                      <a:pt x="0" y="872"/>
                    </a:cubicBezTo>
                    <a:cubicBezTo>
                      <a:pt x="535" y="775"/>
                      <a:pt x="729" y="337"/>
                      <a:pt x="9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3787075" y="2694600"/>
                <a:ext cx="84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16" extrusionOk="0">
                    <a:moveTo>
                      <a:pt x="194" y="0"/>
                    </a:moveTo>
                    <a:cubicBezTo>
                      <a:pt x="98" y="291"/>
                      <a:pt x="47" y="628"/>
                      <a:pt x="1" y="969"/>
                    </a:cubicBezTo>
                    <a:cubicBezTo>
                      <a:pt x="1" y="969"/>
                      <a:pt x="47" y="969"/>
                      <a:pt x="47" y="1016"/>
                    </a:cubicBezTo>
                    <a:cubicBezTo>
                      <a:pt x="98" y="678"/>
                      <a:pt x="338" y="337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2" name="Google Shape;2192;p5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2688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Cyrl-RS" sz="1500" b="1" dirty="0">
                <a:latin typeface="Archivo Black"/>
                <a:ea typeface="Archivo Black"/>
                <a:cs typeface="Archivo Black"/>
                <a:sym typeface="Archivo Black"/>
              </a:rPr>
              <a:t>Умрла је 5. Октобра 1973. у Београду и сахрањена у породичној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Cyrl-RS" sz="1500" b="1" dirty="0">
                <a:latin typeface="Archivo Black"/>
                <a:ea typeface="Archivo Black"/>
                <a:cs typeface="Archivo Black"/>
                <a:sym typeface="Archivo Black"/>
              </a:rPr>
              <a:t>гробници на Новом гробљу.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Cyrl-RS" sz="1500" b="1" dirty="0">
                <a:latin typeface="Archivo Black"/>
                <a:ea typeface="Archivo Black"/>
                <a:cs typeface="Archivo Black"/>
                <a:sym typeface="Archivo Black"/>
              </a:rPr>
              <a:t>Њени посмртни </a:t>
            </a:r>
            <a:r>
              <a:rPr lang="sr-Cyrl-RS" sz="1500" b="1" dirty="0" err="1">
                <a:latin typeface="Archivo Black"/>
                <a:ea typeface="Archivo Black"/>
                <a:cs typeface="Archivo Black"/>
                <a:sym typeface="Archivo Black"/>
              </a:rPr>
              <a:t>остатици</a:t>
            </a:r>
            <a:r>
              <a:rPr lang="sr-Cyrl-RS" sz="1500" b="1" dirty="0">
                <a:latin typeface="Archivo Black"/>
                <a:ea typeface="Archivo Black"/>
                <a:cs typeface="Archivo Black"/>
                <a:sym typeface="Archivo Black"/>
              </a:rPr>
              <a:t> пренети су 10. Новембра 2013. у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Cyrl-RS" sz="1500" b="1" dirty="0">
                <a:latin typeface="Archivo Black"/>
                <a:ea typeface="Archivo Black"/>
                <a:cs typeface="Archivo Black"/>
                <a:sym typeface="Archivo Black"/>
              </a:rPr>
              <a:t>Алеју заслужних грађана на Новом гробљу</a:t>
            </a:r>
            <a:r>
              <a:rPr lang="sr-Cyrl-RS" sz="1400" dirty="0">
                <a:latin typeface="Archivo Black"/>
                <a:ea typeface="Archivo Black"/>
                <a:cs typeface="Archivo Black"/>
                <a:sym typeface="Archivo Black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2EC919-EA8B-ABC1-9D05-A5BE73D92EF8}"/>
              </a:ext>
            </a:extLst>
          </p:cNvPr>
          <p:cNvSpPr/>
          <p:nvPr/>
        </p:nvSpPr>
        <p:spPr>
          <a:xfrm>
            <a:off x="5682342" y="1216479"/>
            <a:ext cx="3338287" cy="3406321"/>
          </a:xfrm>
          <a:prstGeom prst="ellipse">
            <a:avLst/>
          </a:prstGeom>
          <a:blipFill dpi="0" rotWithShape="1">
            <a:blip r:embed="rId3"/>
            <a:srcRect/>
            <a:stretch>
              <a:fillRect l="-4000" t="-2000" r="-5000"/>
            </a:stretch>
          </a:blip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rtilizer Allowances Meeting by Slidesgo">
  <a:themeElements>
    <a:clrScheme name="Simple Light">
      <a:dk1>
        <a:srgbClr val="143B36"/>
      </a:dk1>
      <a:lt1>
        <a:srgbClr val="E7ECDB"/>
      </a:lt1>
      <a:dk2>
        <a:srgbClr val="4E7151"/>
      </a:dk2>
      <a:lt2>
        <a:srgbClr val="B5C397"/>
      </a:lt2>
      <a:accent1>
        <a:srgbClr val="8EA8CA"/>
      </a:accent1>
      <a:accent2>
        <a:srgbClr val="C9DDF8"/>
      </a:accent2>
      <a:accent3>
        <a:srgbClr val="FCF9F1"/>
      </a:accent3>
      <a:accent4>
        <a:srgbClr val="FFFFFF"/>
      </a:accent4>
      <a:accent5>
        <a:srgbClr val="FFFFFF"/>
      </a:accent5>
      <a:accent6>
        <a:srgbClr val="FFFFFF"/>
      </a:accent6>
      <a:hlink>
        <a:srgbClr val="143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552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Archivo Black</vt:lpstr>
      <vt:lpstr>Arial</vt:lpstr>
      <vt:lpstr>Bebas Neue</vt:lpstr>
      <vt:lpstr>Cormorant</vt:lpstr>
      <vt:lpstr>Jost</vt:lpstr>
      <vt:lpstr>Nunito Light</vt:lpstr>
      <vt:lpstr>Fertilizer Allowances Meeting by Slidesgo</vt:lpstr>
      <vt:lpstr>Милунка Савић НАРЕДНИК СРПСКЕ ВОЈСКЕ</vt:lpstr>
      <vt:lpstr>Биографија</vt:lpstr>
      <vt:lpstr>Војнички дани</vt:lpstr>
      <vt:lpstr>Први светски рат</vt:lpstr>
      <vt:lpstr>Гвоздени пук</vt:lpstr>
      <vt:lpstr>Солунски фронт</vt:lpstr>
      <vt:lpstr>После рата</vt:lpstr>
      <vt:lpstr>К Р А 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Fertilizer Allowances Meeting</dc:title>
  <dc:creator>Boris Boskovic</dc:creator>
  <cp:lastModifiedBy>Boris Boskovic</cp:lastModifiedBy>
  <cp:revision>40</cp:revision>
  <dcterms:modified xsi:type="dcterms:W3CDTF">2023-03-22T20:55:32Z</dcterms:modified>
</cp:coreProperties>
</file>